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93400"/>
  <p:notesSz cx="6858000" cy="9144000"/>
  <p:embeddedFontLst>
    <p:embeddedFont>
      <p:font typeface="Montserrat Bold" charset="1" panose="00000800000000000000"/>
      <p:regular r:id="rId16"/>
    </p:embeddedFont>
    <p:embeddedFont>
      <p:font typeface="Montserrat" charset="1" panose="00000500000000000000"/>
      <p:regular r:id="rId17"/>
    </p:embeddedFont>
    <p:embeddedFont>
      <p:font typeface="Open Sauce" charset="1" panose="00000500000000000000"/>
      <p:regular r:id="rId18"/>
    </p:embeddedFont>
    <p:embeddedFont>
      <p:font typeface="Red Hat Display Bold" charset="1" panose="02010803040201060303"/>
      <p:regular r:id="rId19"/>
    </p:embeddedFont>
    <p:embeddedFont>
      <p:font typeface="Montserrat Medium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.png" Type="http://schemas.openxmlformats.org/officeDocument/2006/relationships/image"/><Relationship Id="rId14" Target="../media/image33.png" Type="http://schemas.openxmlformats.org/officeDocument/2006/relationships/image"/><Relationship Id="rId15" Target="../media/image1.pn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jpe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https://myhappymind.org#:~:text=here%20for%20everyone.-,View%20on%20Amazon,-You%20Can%20Do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16" y="10460508"/>
            <a:ext cx="7550484" cy="231492"/>
          </a:xfrm>
          <a:custGeom>
            <a:avLst/>
            <a:gdLst/>
            <a:ahLst/>
            <a:cxnLst/>
            <a:rect r="r" b="b" t="t" l="l"/>
            <a:pathLst>
              <a:path h="231492" w="7550484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3820" y="296639"/>
            <a:ext cx="2566131" cy="1007238"/>
          </a:xfrm>
          <a:custGeom>
            <a:avLst/>
            <a:gdLst/>
            <a:ahLst/>
            <a:cxnLst/>
            <a:rect r="r" b="b" t="t" l="l"/>
            <a:pathLst>
              <a:path h="1007238" w="2566131">
                <a:moveTo>
                  <a:pt x="0" y="0"/>
                </a:moveTo>
                <a:lnTo>
                  <a:pt x="2566131" y="0"/>
                </a:lnTo>
                <a:lnTo>
                  <a:pt x="2566131" y="1007238"/>
                </a:lnTo>
                <a:lnTo>
                  <a:pt x="0" y="100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52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01933" y="474667"/>
            <a:ext cx="1836247" cy="719257"/>
          </a:xfrm>
          <a:custGeom>
            <a:avLst/>
            <a:gdLst/>
            <a:ahLst/>
            <a:cxnLst/>
            <a:rect r="r" b="b" t="t" l="l"/>
            <a:pathLst>
              <a:path h="719257" w="183624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t="0" r="-5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3339" y="4381820"/>
            <a:ext cx="6310180" cy="6310180"/>
          </a:xfrm>
          <a:custGeom>
            <a:avLst/>
            <a:gdLst/>
            <a:ahLst/>
            <a:cxnLst/>
            <a:rect r="r" b="b" t="t" l="l"/>
            <a:pathLst>
              <a:path h="6310180" w="6310180">
                <a:moveTo>
                  <a:pt x="0" y="0"/>
                </a:moveTo>
                <a:lnTo>
                  <a:pt x="6310180" y="0"/>
                </a:lnTo>
                <a:lnTo>
                  <a:pt x="6310180" y="6310180"/>
                </a:lnTo>
                <a:lnTo>
                  <a:pt x="0" y="6310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0678" y="2292001"/>
            <a:ext cx="6635502" cy="225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spc="-280" b="true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Parent Newsletter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820" y="1946558"/>
            <a:ext cx="4808113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-30">
                <a:solidFill>
                  <a:srgbClr val="555457">
                    <a:alpha val="97647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41227" y="7259054"/>
            <a:ext cx="135031" cy="167646"/>
          </a:xfrm>
          <a:custGeom>
            <a:avLst/>
            <a:gdLst/>
            <a:ahLst/>
            <a:cxnLst/>
            <a:rect r="r" b="b" t="t" l="l"/>
            <a:pathLst>
              <a:path h="167646" w="135031">
                <a:moveTo>
                  <a:pt x="0" y="0"/>
                </a:moveTo>
                <a:lnTo>
                  <a:pt x="135031" y="0"/>
                </a:lnTo>
                <a:lnTo>
                  <a:pt x="135031" y="167645"/>
                </a:lnTo>
                <a:lnTo>
                  <a:pt x="0" y="1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28105" y="7575793"/>
            <a:ext cx="161275" cy="160689"/>
          </a:xfrm>
          <a:custGeom>
            <a:avLst/>
            <a:gdLst/>
            <a:ahLst/>
            <a:cxnLst/>
            <a:rect r="r" b="b" t="t" l="l"/>
            <a:pathLst>
              <a:path h="160689" w="161275">
                <a:moveTo>
                  <a:pt x="0" y="0"/>
                </a:moveTo>
                <a:lnTo>
                  <a:pt x="161275" y="0"/>
                </a:lnTo>
                <a:lnTo>
                  <a:pt x="161275" y="160688"/>
                </a:lnTo>
                <a:lnTo>
                  <a:pt x="0" y="1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28105" y="8198493"/>
            <a:ext cx="161275" cy="161275"/>
          </a:xfrm>
          <a:custGeom>
            <a:avLst/>
            <a:gdLst/>
            <a:ahLst/>
            <a:cxnLst/>
            <a:rect r="r" b="b" t="t" l="l"/>
            <a:pathLst>
              <a:path h="161275" w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33432" y="7888881"/>
            <a:ext cx="161275" cy="161275"/>
          </a:xfrm>
          <a:custGeom>
            <a:avLst/>
            <a:gdLst/>
            <a:ahLst/>
            <a:cxnLst/>
            <a:rect r="r" b="b" t="t" l="l"/>
            <a:pathLst>
              <a:path h="161275" w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20836" y="6722761"/>
            <a:ext cx="1584658" cy="231492"/>
            <a:chOff x="0" y="0"/>
            <a:chExt cx="567906" cy="829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7906" cy="82962"/>
            </a:xfrm>
            <a:custGeom>
              <a:avLst/>
              <a:gdLst/>
              <a:ahLst/>
              <a:cxnLst/>
              <a:rect r="r" b="b" t="t" l="l"/>
              <a:pathLst>
                <a:path h="82962" w="567906">
                  <a:moveTo>
                    <a:pt x="0" y="0"/>
                  </a:moveTo>
                  <a:lnTo>
                    <a:pt x="567906" y="0"/>
                  </a:lnTo>
                  <a:lnTo>
                    <a:pt x="567906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50BC9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567906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88933" y="8912595"/>
            <a:ext cx="734074" cy="1240689"/>
          </a:xfrm>
          <a:custGeom>
            <a:avLst/>
            <a:gdLst/>
            <a:ahLst/>
            <a:cxnLst/>
            <a:rect r="r" b="b" t="t" l="l"/>
            <a:pathLst>
              <a:path h="1240689" w="734074">
                <a:moveTo>
                  <a:pt x="0" y="0"/>
                </a:moveTo>
                <a:lnTo>
                  <a:pt x="734074" y="0"/>
                </a:lnTo>
                <a:lnTo>
                  <a:pt x="734074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9469" y="8912595"/>
            <a:ext cx="691735" cy="1240689"/>
          </a:xfrm>
          <a:custGeom>
            <a:avLst/>
            <a:gdLst/>
            <a:ahLst/>
            <a:cxnLst/>
            <a:rect r="r" b="b" t="t" l="l"/>
            <a:pathLst>
              <a:path h="1240689" w="691735">
                <a:moveTo>
                  <a:pt x="0" y="0"/>
                </a:moveTo>
                <a:lnTo>
                  <a:pt x="691735" y="0"/>
                </a:lnTo>
                <a:lnTo>
                  <a:pt x="691735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01933" y="9434027"/>
            <a:ext cx="1836247" cy="719257"/>
          </a:xfrm>
          <a:custGeom>
            <a:avLst/>
            <a:gdLst/>
            <a:ahLst/>
            <a:cxnLst/>
            <a:rect r="r" b="b" t="t" l="l"/>
            <a:pathLst>
              <a:path h="719257" w="183624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" t="0" r="-5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134957" y="7176763"/>
            <a:ext cx="2822475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myHappymind.org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@_myHappymind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56000" y="756000"/>
            <a:ext cx="3791716" cy="1540353"/>
          </a:xfrm>
          <a:custGeom>
            <a:avLst/>
            <a:gdLst/>
            <a:ahLst/>
            <a:cxnLst/>
            <a:rect r="r" b="b" t="t" l="l"/>
            <a:pathLst>
              <a:path h="1540353" w="3791716">
                <a:moveTo>
                  <a:pt x="0" y="0"/>
                </a:moveTo>
                <a:lnTo>
                  <a:pt x="3791716" y="0"/>
                </a:lnTo>
                <a:lnTo>
                  <a:pt x="3791716" y="1540353"/>
                </a:lnTo>
                <a:lnTo>
                  <a:pt x="0" y="154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7224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56000" y="3013172"/>
            <a:ext cx="6181238" cy="103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hear more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myHappymind?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00" y="4291346"/>
            <a:ext cx="6048000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share a picture of your myHappymind experience as a parent? We’d love for you to join us over on our social media channels!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16" y="10460508"/>
            <a:ext cx="7550484" cy="231492"/>
          </a:xfrm>
          <a:custGeom>
            <a:avLst/>
            <a:gdLst/>
            <a:ahLst/>
            <a:cxnLst/>
            <a:rect r="r" b="b" t="t" l="l"/>
            <a:pathLst>
              <a:path h="231492" w="7550484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280" y="5718739"/>
            <a:ext cx="4973261" cy="4973261"/>
          </a:xfrm>
          <a:custGeom>
            <a:avLst/>
            <a:gdLst/>
            <a:ahLst/>
            <a:cxnLst/>
            <a:rect r="r" b="b" t="t" l="l"/>
            <a:pathLst>
              <a:path h="4973261" w="4973261">
                <a:moveTo>
                  <a:pt x="0" y="0"/>
                </a:moveTo>
                <a:lnTo>
                  <a:pt x="4973262" y="0"/>
                </a:lnTo>
                <a:lnTo>
                  <a:pt x="4973262" y="4973261"/>
                </a:lnTo>
                <a:lnTo>
                  <a:pt x="0" y="497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6000" y="578170"/>
            <a:ext cx="6635502" cy="1368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spc="-280" b="true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6000" y="1925479"/>
            <a:ext cx="2909331" cy="219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-24" b="true">
                <a:solidFill>
                  <a:srgbClr val="555457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is an award winning, NHS backed whole school and nursery curriculum. It teaches children preventative habits that support positive mental health, resilience and self esteem.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73461" y="1927541"/>
            <a:ext cx="2808161" cy="41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Taught to every child in a school from Early Years through to Year 6, myHappymind is delivered via an innovative technology platform making learning easy and fun.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All of the concepts we teach are based in science and research and grounded in Neuroscience and positive psychology.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passionate about supporting teacher wellbeing too and so all schools using the programme have access to a teacher wellbeing programme.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also proud to support parents by providing them with a free app to continue the learning at home.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36262" y="6644051"/>
            <a:ext cx="3287476" cy="3291949"/>
          </a:xfrm>
          <a:custGeom>
            <a:avLst/>
            <a:gdLst/>
            <a:ahLst/>
            <a:cxnLst/>
            <a:rect r="r" b="b" t="t" l="l"/>
            <a:pathLst>
              <a:path h="3291949" w="3287476">
                <a:moveTo>
                  <a:pt x="0" y="0"/>
                </a:moveTo>
                <a:lnTo>
                  <a:pt x="3287476" y="0"/>
                </a:lnTo>
                <a:lnTo>
                  <a:pt x="3287476" y="3291949"/>
                </a:lnTo>
                <a:lnTo>
                  <a:pt x="0" y="329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3840" y="82267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A9DDC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98252" y="3597616"/>
            <a:ext cx="6048000" cy="197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just come to the end</a:t>
            </a: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Appreciate module in the myHappymind programme. 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learnt: </a:t>
            </a:r>
          </a:p>
          <a:p>
            <a:pPr algn="l">
              <a:lnSpc>
                <a:spcPts val="1959"/>
              </a:lnSpc>
            </a:pPr>
          </a:p>
          <a:p>
            <a:pPr algn="l" marL="302259" indent="-151129" lvl="1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develop an Attitude of Gratitude </a:t>
            </a:r>
          </a:p>
          <a:p>
            <a:pPr algn="l" marL="302259" indent="-151129" lvl="1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be grateful for others, experiences and ourselves.</a:t>
            </a:r>
          </a:p>
          <a:p>
            <a:pPr algn="l" marL="302259" indent="-151129" lvl="1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giving and receiving gratitude makes us feel.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4499524"/>
            <a:ext cx="6045840" cy="1190977"/>
            <a:chOff x="0" y="0"/>
            <a:chExt cx="3287965" cy="647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7977" cy="647700"/>
            </a:xfrm>
            <a:custGeom>
              <a:avLst/>
              <a:gdLst/>
              <a:ahLst/>
              <a:cxnLst/>
              <a:rect r="r" b="b" t="t" l="l"/>
              <a:pathLst>
                <a:path h="647700" w="3287977">
                  <a:moveTo>
                    <a:pt x="296337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3370" y="488232"/>
                  </a:lnTo>
                  <a:cubicBezTo>
                    <a:pt x="3161528" y="488232"/>
                    <a:pt x="3287965" y="364720"/>
                    <a:pt x="3287965" y="241300"/>
                  </a:cubicBezTo>
                  <a:cubicBezTo>
                    <a:pt x="3287977" y="123512"/>
                    <a:pt x="3161528" y="0"/>
                    <a:pt x="2963370" y="0"/>
                  </a:cubicBez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3287965" cy="44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have you been grateful for today and how did you show it?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6000" y="7495847"/>
            <a:ext cx="3281748" cy="1190977"/>
            <a:chOff x="0" y="0"/>
            <a:chExt cx="1784743" cy="647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84755" cy="647700"/>
            </a:xfrm>
            <a:custGeom>
              <a:avLst/>
              <a:gdLst/>
              <a:ahLst/>
              <a:cxnLst/>
              <a:rect r="r" b="b" t="t" l="l"/>
              <a:pathLst>
                <a:path h="647700" w="1784755">
                  <a:moveTo>
                    <a:pt x="1485757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1485757" y="488232"/>
                  </a:lnTo>
                  <a:cubicBezTo>
                    <a:pt x="1658306" y="488232"/>
                    <a:pt x="1784743" y="364720"/>
                    <a:pt x="1784743" y="241300"/>
                  </a:cubicBezTo>
                  <a:cubicBezTo>
                    <a:pt x="1784755" y="123512"/>
                    <a:pt x="1658306" y="0"/>
                    <a:pt x="1485757" y="0"/>
                  </a:cubicBez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784743" cy="44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How does it make you feel when you give or receive gratitude?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53840" y="5940848"/>
            <a:ext cx="6048000" cy="1190977"/>
            <a:chOff x="0" y="0"/>
            <a:chExt cx="3289140" cy="647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89152" cy="647700"/>
            </a:xfrm>
            <a:custGeom>
              <a:avLst/>
              <a:gdLst/>
              <a:ahLst/>
              <a:cxnLst/>
              <a:rect r="r" b="b" t="t" l="l"/>
              <a:pathLst>
                <a:path h="647700" w="3289152">
                  <a:moveTo>
                    <a:pt x="296452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4525" y="488232"/>
                  </a:lnTo>
                  <a:cubicBezTo>
                    <a:pt x="3162702" y="488232"/>
                    <a:pt x="3289140" y="364720"/>
                    <a:pt x="3289140" y="241300"/>
                  </a:cubicBezTo>
                  <a:cubicBezTo>
                    <a:pt x="3289152" y="123512"/>
                    <a:pt x="3162702" y="0"/>
                    <a:pt x="2964525" y="0"/>
                  </a:cubicBez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3289140" cy="44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are the three categories on the Wheel of Gratitude?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A9DDC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4037748" y="6778690"/>
            <a:ext cx="3817116" cy="3816268"/>
          </a:xfrm>
          <a:custGeom>
            <a:avLst/>
            <a:gdLst/>
            <a:ahLst/>
            <a:cxnLst/>
            <a:rect r="r" b="b" t="t" l="l"/>
            <a:pathLst>
              <a:path h="3816268" w="3817116">
                <a:moveTo>
                  <a:pt x="0" y="0"/>
                </a:moveTo>
                <a:lnTo>
                  <a:pt x="3817116" y="0"/>
                </a:lnTo>
                <a:lnTo>
                  <a:pt x="3817116" y="3816268"/>
                </a:lnTo>
                <a:lnTo>
                  <a:pt x="0" y="3816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53840" y="3609087"/>
            <a:ext cx="604800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not ask your children to tell you what they have learnt?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Here are some questions to help you: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160" y="3052619"/>
            <a:ext cx="7560000" cy="231492"/>
            <a:chOff x="0" y="0"/>
            <a:chExt cx="2709333" cy="829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813150"/>
            <a:ext cx="60480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b="true" sz="6000" spc="-90" strike="noStrike" u="non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56000" y="8505583"/>
            <a:ext cx="6048000" cy="1430417"/>
            <a:chOff x="0" y="0"/>
            <a:chExt cx="2167467" cy="5126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67467" cy="512629"/>
            </a:xfrm>
            <a:custGeom>
              <a:avLst/>
              <a:gdLst/>
              <a:ahLst/>
              <a:cxnLst/>
              <a:rect r="r" b="b" t="t" l="l"/>
              <a:pathLst>
                <a:path h="512629" w="2167467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465266"/>
                  </a:lnTo>
                  <a:cubicBezTo>
                    <a:pt x="2167467" y="477828"/>
                    <a:pt x="2162477" y="489875"/>
                    <a:pt x="2153595" y="498757"/>
                  </a:cubicBezTo>
                  <a:cubicBezTo>
                    <a:pt x="2144712" y="507639"/>
                    <a:pt x="2132665" y="512629"/>
                    <a:pt x="2120104" y="512629"/>
                  </a:cubicBezTo>
                  <a:lnTo>
                    <a:pt x="47363" y="512629"/>
                  </a:lnTo>
                  <a:cubicBezTo>
                    <a:pt x="21205" y="512629"/>
                    <a:pt x="0" y="491424"/>
                    <a:pt x="0" y="465266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CC99C2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2167467" cy="541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access the materials just go to </a:t>
              </a: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enter your name, email and authentication code.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53840" y="3701617"/>
            <a:ext cx="6050160" cy="222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onto the parent app for more information about the Appreciate module and how you can support your child at home.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activities you can do together including creating a thankful tree, listening to the story and song, plus much more.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is a whole Kid’s Zone for your child to enjoy with interactive games. As well as resources for grown-ups too.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4826939" y="6243500"/>
            <a:ext cx="1974901" cy="197490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99C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915982" y="7277313"/>
            <a:ext cx="1796816" cy="941088"/>
          </a:xfrm>
          <a:custGeom>
            <a:avLst/>
            <a:gdLst/>
            <a:ahLst/>
            <a:cxnLst/>
            <a:rect r="r" b="b" t="t" l="l"/>
            <a:pathLst>
              <a:path h="941088" w="1796816">
                <a:moveTo>
                  <a:pt x="0" y="0"/>
                </a:moveTo>
                <a:lnTo>
                  <a:pt x="1796816" y="0"/>
                </a:lnTo>
                <a:lnTo>
                  <a:pt x="1796816" y="941088"/>
                </a:lnTo>
                <a:lnTo>
                  <a:pt x="0" y="941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41984" r="-127537" b="-318107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791436" y="6242013"/>
            <a:ext cx="1974901" cy="197490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53840" y="6243500"/>
            <a:ext cx="1974901" cy="197490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C59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1531929">
            <a:off x="3292569" y="6364035"/>
            <a:ext cx="970541" cy="1815035"/>
          </a:xfrm>
          <a:custGeom>
            <a:avLst/>
            <a:gdLst/>
            <a:ahLst/>
            <a:cxnLst/>
            <a:rect r="r" b="b" t="t" l="l"/>
            <a:pathLst>
              <a:path h="1815035" w="970541">
                <a:moveTo>
                  <a:pt x="0" y="0"/>
                </a:moveTo>
                <a:lnTo>
                  <a:pt x="970542" y="0"/>
                </a:lnTo>
                <a:lnTo>
                  <a:pt x="970542" y="1815036"/>
                </a:lnTo>
                <a:lnTo>
                  <a:pt x="0" y="18150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11758" r="-127537" b="-17096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141885" y="6355066"/>
            <a:ext cx="13450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true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yourself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33121" y="6660093"/>
            <a:ext cx="1879785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Learn all about what your children are learning in school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1398" y="6355066"/>
            <a:ext cx="1923363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true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for Parents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7067" y="6959178"/>
            <a:ext cx="1692024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Exclusively for parents with children at a myHappymind School or Nursery.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2548" y="7788513"/>
            <a:ext cx="2010585" cy="2147487"/>
          </a:xfrm>
          <a:custGeom>
            <a:avLst/>
            <a:gdLst/>
            <a:ahLst/>
            <a:cxnLst/>
            <a:rect r="r" b="b" t="t" l="l"/>
            <a:pathLst>
              <a:path h="2147487" w="2010585">
                <a:moveTo>
                  <a:pt x="0" y="0"/>
                </a:moveTo>
                <a:lnTo>
                  <a:pt x="2010584" y="0"/>
                </a:lnTo>
                <a:lnTo>
                  <a:pt x="2010584" y="2147487"/>
                </a:lnTo>
                <a:lnTo>
                  <a:pt x="0" y="214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56000" y="3898971"/>
            <a:ext cx="1654991" cy="3274683"/>
            <a:chOff x="0" y="0"/>
            <a:chExt cx="2620010" cy="51841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67" t="0" r="-67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259081" y="3898971"/>
            <a:ext cx="1654991" cy="3274683"/>
            <a:chOff x="0" y="0"/>
            <a:chExt cx="2620010" cy="51841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67" t="0" r="-67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871509" y="3626846"/>
            <a:ext cx="1930049" cy="3818933"/>
            <a:chOff x="0" y="0"/>
            <a:chExt cx="2620010" cy="51841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2" r="0" b="-22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810894" y="8003330"/>
            <a:ext cx="1933890" cy="1933890"/>
          </a:xfrm>
          <a:prstGeom prst="rect">
            <a:avLst/>
          </a:prstGeom>
        </p:spPr>
      </p:pic>
      <p:sp>
        <p:nvSpPr>
          <p:cNvPr name="Freeform 35" id="35"/>
          <p:cNvSpPr/>
          <p:nvPr/>
        </p:nvSpPr>
        <p:spPr>
          <a:xfrm flipH="false" flipV="true" rot="7944577">
            <a:off x="5174663" y="6016540"/>
            <a:ext cx="1289447" cy="364269"/>
          </a:xfrm>
          <a:custGeom>
            <a:avLst/>
            <a:gdLst/>
            <a:ahLst/>
            <a:cxnLst/>
            <a:rect r="r" b="b" t="t" l="l"/>
            <a:pathLst>
              <a:path h="364269" w="1289447">
                <a:moveTo>
                  <a:pt x="0" y="364269"/>
                </a:moveTo>
                <a:lnTo>
                  <a:pt x="1289447" y="364269"/>
                </a:lnTo>
                <a:lnTo>
                  <a:pt x="1289447" y="0"/>
                </a:lnTo>
                <a:lnTo>
                  <a:pt x="0" y="0"/>
                </a:lnTo>
                <a:lnTo>
                  <a:pt x="0" y="36426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98943" y="4588723"/>
            <a:ext cx="1705057" cy="73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589" b="true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Download </a:t>
            </a:r>
          </a:p>
          <a:p>
            <a:pPr algn="ctr">
              <a:lnSpc>
                <a:spcPts val="1954"/>
              </a:lnSpc>
            </a:pPr>
            <a:r>
              <a:rPr lang="en-US" sz="1589" b="true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your FREE </a:t>
            </a:r>
          </a:p>
          <a:p>
            <a:pPr algn="ctr">
              <a:lnSpc>
                <a:spcPts val="1954"/>
              </a:lnSpc>
            </a:pPr>
            <a:r>
              <a:rPr lang="en-US" b="true" sz="1589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Parent App now!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-2160" y="3052619"/>
            <a:ext cx="7560000" cy="231492"/>
            <a:chOff x="0" y="0"/>
            <a:chExt cx="2709333" cy="8296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756000" y="813150"/>
            <a:ext cx="60480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b="true" sz="6000" spc="-90" strike="noStrike" u="non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8382447"/>
            <a:ext cx="6048000" cy="1553553"/>
            <a:chOff x="0" y="0"/>
            <a:chExt cx="2167467" cy="556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7467" cy="556758"/>
            </a:xfrm>
            <a:custGeom>
              <a:avLst/>
              <a:gdLst/>
              <a:ahLst/>
              <a:cxnLst/>
              <a:rect r="r" b="b" t="t" l="l"/>
              <a:pathLst>
                <a:path h="556758" w="2167467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509395"/>
                  </a:lnTo>
                  <a:cubicBezTo>
                    <a:pt x="2167467" y="521957"/>
                    <a:pt x="2162477" y="534004"/>
                    <a:pt x="2153595" y="542886"/>
                  </a:cubicBezTo>
                  <a:cubicBezTo>
                    <a:pt x="2144712" y="551768"/>
                    <a:pt x="2132665" y="556758"/>
                    <a:pt x="2120104" y="556758"/>
                  </a:cubicBezTo>
                  <a:lnTo>
                    <a:pt x="47363" y="556758"/>
                  </a:lnTo>
                  <a:cubicBezTo>
                    <a:pt x="21205" y="556758"/>
                    <a:pt x="0" y="535553"/>
                    <a:pt x="0" y="509395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9C2D8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167467" cy="585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 your child at home: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 can sign up to the app here: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67421" y="4593130"/>
            <a:ext cx="3203282" cy="3203282"/>
          </a:xfrm>
          <a:custGeom>
            <a:avLst/>
            <a:gdLst/>
            <a:ahLst/>
            <a:cxnLst/>
            <a:rect r="r" b="b" t="t" l="l"/>
            <a:pathLst>
              <a:path h="3203282" w="3203282">
                <a:moveTo>
                  <a:pt x="0" y="0"/>
                </a:moveTo>
                <a:lnTo>
                  <a:pt x="3203282" y="0"/>
                </a:lnTo>
                <a:lnTo>
                  <a:pt x="3203282" y="3203281"/>
                </a:lnTo>
                <a:lnTo>
                  <a:pt x="0" y="3203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" t="0" r="-62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58C4D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CFE7E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3840" y="3663373"/>
            <a:ext cx="6050160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we will</a:t>
            </a: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 learning all about how to build positive relationships with others and why relationships are so important to our well-being.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08400" y="946500"/>
            <a:ext cx="5871240" cy="492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3527" spc="-52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What’s up next...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08400" y="17453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Relate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765525"/>
            <a:ext cx="6181238" cy="155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learn more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the science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happiness?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49966">
            <a:off x="947873" y="2933797"/>
            <a:ext cx="1887463" cy="2718239"/>
          </a:xfrm>
          <a:custGeom>
            <a:avLst/>
            <a:gdLst/>
            <a:ahLst/>
            <a:cxnLst/>
            <a:rect r="r" b="b" t="t" l="l"/>
            <a:pathLst>
              <a:path h="2718239" w="1887463">
                <a:moveTo>
                  <a:pt x="0" y="0"/>
                </a:moveTo>
                <a:lnTo>
                  <a:pt x="1887464" y="0"/>
                </a:lnTo>
                <a:lnTo>
                  <a:pt x="1887464" y="2718239"/>
                </a:lnTo>
                <a:lnTo>
                  <a:pt x="0" y="271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09044" y="5740906"/>
            <a:ext cx="3941913" cy="4172604"/>
          </a:xfrm>
          <a:custGeom>
            <a:avLst/>
            <a:gdLst/>
            <a:ahLst/>
            <a:cxnLst/>
            <a:rect r="r" b="b" t="t" l="l"/>
            <a:pathLst>
              <a:path h="4172604" w="3941913">
                <a:moveTo>
                  <a:pt x="0" y="0"/>
                </a:moveTo>
                <a:lnTo>
                  <a:pt x="3941912" y="0"/>
                </a:lnTo>
                <a:lnTo>
                  <a:pt x="3941912" y="4172604"/>
                </a:lnTo>
                <a:lnTo>
                  <a:pt x="0" y="41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52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90632" y="2673124"/>
            <a:ext cx="3554729" cy="321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HAPPY MIND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BY LAURA EARNSHAW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My Happy Mind is the first book by our founder Laura Earnshaw. The book reveals all science-backed secrets used in our curriculum to empower ad educate parents - whether your child is struggling already, or you’re interested in future-proofing their mental health, there’s something in here for everyone.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b="true" sz="1399" u="sng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https://myhappymind.org#:~:text=here%20for%20everyone.-,View%20on%20Amazon,-You%20Can%20Do"/>
              </a:rPr>
              <a:t>Click here to learn more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765525"/>
            <a:ext cx="6181238" cy="52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 in action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DAGMsBaIjbI</dc:identifier>
  <dcterms:modified xsi:type="dcterms:W3CDTF">2011-08-01T06:04:30Z</dcterms:modified>
  <cp:revision>1</cp:revision>
  <dc:title>Parent Newsletter APP</dc:title>
</cp:coreProperties>
</file>