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432" r:id="rId4"/>
    <p:sldId id="473" r:id="rId5"/>
    <p:sldId id="433" r:id="rId6"/>
    <p:sldId id="474" r:id="rId7"/>
    <p:sldId id="434" r:id="rId8"/>
    <p:sldId id="475" r:id="rId9"/>
    <p:sldId id="435" r:id="rId10"/>
    <p:sldId id="476" r:id="rId11"/>
    <p:sldId id="436" r:id="rId12"/>
    <p:sldId id="477" r:id="rId13"/>
    <p:sldId id="437" r:id="rId14"/>
    <p:sldId id="478" r:id="rId15"/>
    <p:sldId id="438" r:id="rId16"/>
    <p:sldId id="479" r:id="rId17"/>
    <p:sldId id="439" r:id="rId18"/>
    <p:sldId id="480" r:id="rId19"/>
    <p:sldId id="440" r:id="rId20"/>
    <p:sldId id="481" r:id="rId21"/>
    <p:sldId id="441" r:id="rId22"/>
    <p:sldId id="482" r:id="rId23"/>
    <p:sldId id="442" r:id="rId24"/>
    <p:sldId id="483" r:id="rId25"/>
    <p:sldId id="443" r:id="rId26"/>
    <p:sldId id="484" r:id="rId27"/>
    <p:sldId id="444" r:id="rId28"/>
    <p:sldId id="485" r:id="rId29"/>
    <p:sldId id="445" r:id="rId30"/>
    <p:sldId id="486" r:id="rId31"/>
    <p:sldId id="446" r:id="rId32"/>
    <p:sldId id="487" r:id="rId33"/>
    <p:sldId id="447" r:id="rId34"/>
    <p:sldId id="488" r:id="rId35"/>
    <p:sldId id="448" r:id="rId36"/>
    <p:sldId id="489" r:id="rId37"/>
    <p:sldId id="449" r:id="rId38"/>
    <p:sldId id="490" r:id="rId39"/>
    <p:sldId id="450" r:id="rId40"/>
    <p:sldId id="491" r:id="rId41"/>
    <p:sldId id="451" r:id="rId42"/>
    <p:sldId id="492" r:id="rId43"/>
    <p:sldId id="452" r:id="rId44"/>
    <p:sldId id="493" r:id="rId45"/>
    <p:sldId id="453" r:id="rId46"/>
    <p:sldId id="494" r:id="rId47"/>
    <p:sldId id="454" r:id="rId48"/>
    <p:sldId id="495" r:id="rId49"/>
    <p:sldId id="455" r:id="rId50"/>
    <p:sldId id="496" r:id="rId51"/>
    <p:sldId id="456" r:id="rId52"/>
    <p:sldId id="497" r:id="rId53"/>
    <p:sldId id="457" r:id="rId54"/>
    <p:sldId id="498" r:id="rId55"/>
    <p:sldId id="458" r:id="rId56"/>
    <p:sldId id="499" r:id="rId57"/>
    <p:sldId id="459" r:id="rId58"/>
    <p:sldId id="500" r:id="rId59"/>
    <p:sldId id="460" r:id="rId60"/>
    <p:sldId id="501" r:id="rId61"/>
    <p:sldId id="461" r:id="rId62"/>
    <p:sldId id="502" r:id="rId63"/>
    <p:sldId id="462" r:id="rId64"/>
    <p:sldId id="503" r:id="rId65"/>
    <p:sldId id="463" r:id="rId66"/>
    <p:sldId id="504" r:id="rId67"/>
    <p:sldId id="464" r:id="rId68"/>
    <p:sldId id="505" r:id="rId69"/>
    <p:sldId id="465" r:id="rId70"/>
    <p:sldId id="506" r:id="rId71"/>
    <p:sldId id="466" r:id="rId72"/>
    <p:sldId id="507" r:id="rId73"/>
    <p:sldId id="467" r:id="rId74"/>
    <p:sldId id="508" r:id="rId75"/>
    <p:sldId id="468" r:id="rId76"/>
    <p:sldId id="509" r:id="rId77"/>
    <p:sldId id="469" r:id="rId78"/>
    <p:sldId id="510" r:id="rId79"/>
    <p:sldId id="470" r:id="rId80"/>
    <p:sldId id="511" r:id="rId81"/>
    <p:sldId id="471" r:id="rId82"/>
    <p:sldId id="512" r:id="rId83"/>
    <p:sldId id="472" r:id="rId84"/>
    <p:sldId id="518" r:id="rId85"/>
    <p:sldId id="519" r:id="rId86"/>
    <p:sldId id="513" r:id="rId87"/>
    <p:sldId id="516" r:id="rId88"/>
    <p:sldId id="514" r:id="rId89"/>
    <p:sldId id="515" r:id="rId90"/>
    <p:sldId id="522" r:id="rId91"/>
    <p:sldId id="521" r:id="rId92"/>
    <p:sldId id="520" r:id="rId93"/>
    <p:sldId id="523" r:id="rId94"/>
    <p:sldId id="526" r:id="rId95"/>
    <p:sldId id="527" r:id="rId9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35EF87-2552-9573-916E-612D73403E51}" v="5" dt="2025-07-14T20:39:09.001"/>
    <p1510:client id="{AFA89924-8B5C-C5F9-3A0F-681391E4F7E3}" v="26" dt="2025-07-14T20:33:14.922"/>
    <p1510:client id="{EE7FE04D-1BEA-C446-74D0-6D9CA702FD11}" v="5" dt="2025-07-14T20:35:03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heme" Target="theme/theme1.xml"/><Relationship Id="rId10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C67F-52F4-BB45-4015-94D2A6926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4A0E3-FD9B-154D-79BD-8CFC863E2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FD746-4006-2EF5-667C-B91E8132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4AE1F-6993-E18E-7ABD-E66FDD09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B3D9D-8641-C5A8-814D-C96955C1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5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739F-AA5B-2D8D-1A8B-28176750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A90CD-B12B-35FD-FEEF-5E066EFC5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FCC0-3353-8931-419B-E4504962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ECEC-774B-BE15-FAAC-983DA2C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6C794-3264-3CA5-11FA-53670A6F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94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3874A-F457-D9DC-03FB-AE56A1CE3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4714BD-8116-0BEA-9CDC-D04B113EC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61F9C-0D8E-64FE-86CC-2CF5E376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3CA6-C5E9-36E6-A5ED-2B453283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5ED8-97FA-A16F-2F82-02D4AD6A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5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1FEF-3F3E-84D5-5419-844C72DF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5DD8-013A-D08D-7B4B-EFCC16C83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44140-7D9A-EC8C-F768-C51C7080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49633-F011-1BD4-F87E-0E5765D2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B56F-4825-D02B-9F43-4829667A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0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CB7E-62C7-DFCA-004C-15EA6400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E9A59-8EA1-6D8F-CB01-6BE17C3BE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6E268-E9B7-5D8C-235F-D3FEA61B8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47F84-E933-1322-E581-EE26E115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C6687-E8E7-6BC0-0D5E-7DE9EE1B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23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7A75A-BE62-B352-869F-F60BC808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65981-9CDA-47F5-D68B-CE9EB8CF0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DC449-399E-4A11-888B-5F825053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CA89B-6C7F-4D22-83FE-6341B609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698BB-54A0-BE69-FB23-EFAF4A7B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E3E89-CDFF-0B26-8675-35DE3168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29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A16C-D666-17A8-7D85-8CFBB97A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41737-3073-1A08-52F1-46113DF27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B6C5C-D4C2-C888-3CAC-EE6EB454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EA93D-C2C6-29F2-2E2C-A260BA695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EFFBE-F056-1D4E-3915-7061B3943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B5665-3D03-4F90-4B7D-17AE06AD0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3F287-F52C-548C-9E80-E7870639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C3375-5B48-7729-BCFE-33E12579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10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4377-4B68-9AD5-22B1-FB8CB7D2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D8A89-322D-9D30-6639-C01850D1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DCC18-E579-7A03-A2D2-7724754B0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25C9D-BD9F-512F-9A13-A9FA6A96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69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9155A-20EB-2A09-C5A9-E8E6C26F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241FA-C9B2-442E-ABA0-755A5AD0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80107-E8B1-7A81-EAA1-1C2D8B7F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66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8AD3-10FC-AE73-4A44-30EE163C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6E386-5E52-350E-3CC6-ABF11963B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2F382-9B6D-765E-C82F-4339307B1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6E13C-6448-98B8-15D0-DA756750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41878-CE8F-D615-45D0-5AC5C40F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265EF-0E33-A7BC-47AC-7C2C6268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83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49D0-D471-11D0-F52E-F7460EE6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7C389-D8AA-5AB1-00BC-B42815AEB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D1F7A-325F-07BB-620C-F413E1564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98E54-66BA-27AE-1785-F3FA14C5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2A15A-5F17-9BD2-026E-DA9AE8BB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8892D-CA70-9398-AA41-35DE7DD5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2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8EF19-9DBC-BC5F-647B-8842CCDB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55E7C-E9E0-8226-183F-2C121CBE2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4B564-ECF1-429A-4FE8-92A8678A8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D3FB15-824D-4BC2-8547-BDF6F14BBC97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0FDBF-2DC1-663E-9907-7FCA8490A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A2B1A-22B7-7C3F-52B0-E934173C0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A1D19-3C93-41AF-B62D-FBB5A6300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7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2217576" y="1390794"/>
            <a:ext cx="325730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DECFB-7FC4-5F40-0265-7AF44FBC9564}"/>
              </a:ext>
            </a:extLst>
          </p:cNvPr>
          <p:cNvSpPr txBox="1"/>
          <p:nvPr/>
        </p:nvSpPr>
        <p:spPr>
          <a:xfrm>
            <a:off x="856891" y="1388853"/>
            <a:ext cx="353395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/>
              <a:t>Alex</a:t>
            </a:r>
            <a:endParaRPr lang="en-GB" dirty="0"/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8BA5896F-8A02-E46A-D46D-80B8AA4D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57" y="1042089"/>
            <a:ext cx="5019675" cy="4486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8BE21-8EFE-4188-CA03-AE86B986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149" y="1392717"/>
            <a:ext cx="3315777" cy="41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26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of a child&amp;#39;s name&#10;&#10;AI-generated content may be incorrect.">
            <a:extLst>
              <a:ext uri="{FF2B5EF4-FFF2-40B4-BE49-F238E27FC236}">
                <a16:creationId xmlns:a16="http://schemas.microsoft.com/office/drawing/2014/main" id="{FA7D910A-752F-FC76-8CA4-0912DBAB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35" y="1047748"/>
            <a:ext cx="6089891" cy="47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880105" y="1261398"/>
            <a:ext cx="1936749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Albie 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DEB2F4C4-B305-EBAB-7D19-4BDD42CE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104" y="1211292"/>
            <a:ext cx="4435415" cy="4449792"/>
          </a:xfrm>
          <a:prstGeom prst="rect">
            <a:avLst/>
          </a:prstGeom>
        </p:spPr>
      </p:pic>
      <p:pic>
        <p:nvPicPr>
          <p:cNvPr id="6" name="Picture 5" descr="A child in a garment&#10;&#10;AI-generated content may be incorrect.">
            <a:extLst>
              <a:ext uri="{FF2B5EF4-FFF2-40B4-BE49-F238E27FC236}">
                <a16:creationId xmlns:a16="http://schemas.microsoft.com/office/drawing/2014/main" id="{FC66333A-73AA-9B7B-0660-963A6A55E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056" y="1181100"/>
            <a:ext cx="3371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with text&#10;&#10;AI-generated content may be incorrect.">
            <a:extLst>
              <a:ext uri="{FF2B5EF4-FFF2-40B4-BE49-F238E27FC236}">
                <a16:creationId xmlns:a16="http://schemas.microsoft.com/office/drawing/2014/main" id="{5FBE6D3B-C616-7303-44BB-FCB2C8F7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717" y="874773"/>
            <a:ext cx="5959056" cy="50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650913" y="1390794"/>
            <a:ext cx="1459054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Wilf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3E10D0BC-B382-6F08-47F9-8D23ADAC7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048" y="1139406"/>
            <a:ext cx="4507301" cy="4564811"/>
          </a:xfrm>
          <a:prstGeom prst="rect">
            <a:avLst/>
          </a:prstGeom>
        </p:spPr>
      </p:pic>
      <p:pic>
        <p:nvPicPr>
          <p:cNvPr id="4" name="Picture 3" descr="A child in a sweater&#10;&#10;AI-generated content may be incorrect.">
            <a:extLst>
              <a:ext uri="{FF2B5EF4-FFF2-40B4-BE49-F238E27FC236}">
                <a16:creationId xmlns:a16="http://schemas.microsoft.com/office/drawing/2014/main" id="{F63B0BDA-4D7B-9042-422C-983E7E23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559" y="1143000"/>
            <a:ext cx="2881185" cy="46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0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a speech bubble&#10;&#10;AI-generated content may be incorrect.">
            <a:extLst>
              <a:ext uri="{FF2B5EF4-FFF2-40B4-BE49-F238E27FC236}">
                <a16:creationId xmlns:a16="http://schemas.microsoft.com/office/drawing/2014/main" id="{9A404093-64E9-788C-D458-2AE7FE8D0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82" y="973706"/>
            <a:ext cx="6046938" cy="49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405655" y="1390794"/>
            <a:ext cx="194957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Rosie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9A5718F4-7E20-B819-783B-6C3443738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557" y="1196915"/>
            <a:ext cx="4622320" cy="4636698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185FC5AA-AF15-A50E-9827-3153A730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525" y="1089836"/>
            <a:ext cx="2738322" cy="47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0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07EDFCD5-D5F5-EB51-DD6F-CBE1E58C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95" y="874233"/>
            <a:ext cx="6241571" cy="49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340637" y="1103247"/>
            <a:ext cx="2584362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Connie 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A7961898-D380-C93D-F9D8-8BC474CBD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59" y="1110651"/>
            <a:ext cx="4823603" cy="4837981"/>
          </a:xfrm>
          <a:prstGeom prst="rect">
            <a:avLst/>
          </a:prstGeom>
        </p:spPr>
      </p:pic>
      <p:pic>
        <p:nvPicPr>
          <p:cNvPr id="7" name="Picture 6" descr="A child wearing a donkey hat&#10;&#10;AI-generated content may be incorrect.">
            <a:extLst>
              <a:ext uri="{FF2B5EF4-FFF2-40B4-BE49-F238E27FC236}">
                <a16:creationId xmlns:a16="http://schemas.microsoft.com/office/drawing/2014/main" id="{9812C3BB-CC92-41A3-0B1C-1DFA8B0DB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16" y="1106608"/>
            <a:ext cx="3524429" cy="464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1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B446CBC0-78C4-833F-26FF-CE9FC633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03" y="974245"/>
            <a:ext cx="5998953" cy="49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3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117394" y="1261398"/>
            <a:ext cx="97334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Eli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0D1C3D4B-FACD-49BB-2518-0180C463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633" y="1067519"/>
            <a:ext cx="4665452" cy="4722962"/>
          </a:xfrm>
          <a:prstGeom prst="rect">
            <a:avLst/>
          </a:prstGeom>
        </p:spPr>
      </p:pic>
      <p:pic>
        <p:nvPicPr>
          <p:cNvPr id="4" name="Picture 3" descr="A child wearing a purple sweater&#10;&#10;AI-generated content may be incorrect.">
            <a:extLst>
              <a:ext uri="{FF2B5EF4-FFF2-40B4-BE49-F238E27FC236}">
                <a16:creationId xmlns:a16="http://schemas.microsoft.com/office/drawing/2014/main" id="{D2F54D4D-96B4-7A6F-5627-B045E8A9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352" y="977212"/>
            <a:ext cx="1755295" cy="49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4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tar shaped text with words&#10;&#10;AI-generated content may be incorrect.">
            <a:extLst>
              <a:ext uri="{FF2B5EF4-FFF2-40B4-BE49-F238E27FC236}">
                <a16:creationId xmlns:a16="http://schemas.microsoft.com/office/drawing/2014/main" id="{9687F655-D75D-5D07-5845-7C5EF4DD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386" y="876031"/>
            <a:ext cx="6053228" cy="47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35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ball made of words&#10;&#10;AI-generated content may be incorrect.">
            <a:extLst>
              <a:ext uri="{FF2B5EF4-FFF2-40B4-BE49-F238E27FC236}">
                <a16:creationId xmlns:a16="http://schemas.microsoft.com/office/drawing/2014/main" id="{339D73A7-42B3-CBF6-8639-B28E0549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54" y="1002730"/>
            <a:ext cx="6140751" cy="48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054596" y="1390794"/>
            <a:ext cx="2651688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Camilla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DA90595B-C89C-7200-772F-6C010D9B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34" y="1168160"/>
            <a:ext cx="4449792" cy="4464169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9040126D-2DE1-6985-175D-FE5FB915D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936" y="965791"/>
            <a:ext cx="1783338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5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un made out of words&#10;&#10;AI-generated content may be incorrect.">
            <a:extLst>
              <a:ext uri="{FF2B5EF4-FFF2-40B4-BE49-F238E27FC236}">
                <a16:creationId xmlns:a16="http://schemas.microsoft.com/office/drawing/2014/main" id="{5B9ADEAA-9C50-94A7-7E9E-C4CC0B75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281" y="1018726"/>
            <a:ext cx="5752382" cy="48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4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545952" y="1390794"/>
            <a:ext cx="166898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Lola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3A5BBA0B-1A43-35AB-304F-0E74B75C5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49" y="1225670"/>
            <a:ext cx="4363528" cy="4377905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54F2AB4A-8DE6-DC6F-0962-31341C53B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751" y="983510"/>
            <a:ext cx="2815173" cy="485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FADEFA80-9DDC-2FBA-9691-347EB339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83" y="1023488"/>
            <a:ext cx="5324835" cy="481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8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528286" y="1390794"/>
            <a:ext cx="170431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Ellie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DD9D96B9-F692-A846-5881-4D93AFF9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406" y="1125028"/>
            <a:ext cx="4593566" cy="4607943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3AA97CBC-79A4-9531-40C7-F0AEF324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73" y="1129155"/>
            <a:ext cx="2501975" cy="47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76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un with words in the shape of a sun&#10;&#10;AI-generated content may be incorrect.">
            <a:extLst>
              <a:ext uri="{FF2B5EF4-FFF2-40B4-BE49-F238E27FC236}">
                <a16:creationId xmlns:a16="http://schemas.microsoft.com/office/drawing/2014/main" id="{8EB0837A-2F12-578C-6B20-25DCE41C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11" y="1117120"/>
            <a:ext cx="6131764" cy="46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18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595098" y="1390794"/>
            <a:ext cx="1570686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Jack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10B10D47-90FE-5D8B-5ED6-C90524B4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98" y="1168160"/>
            <a:ext cx="4521679" cy="4536056"/>
          </a:xfrm>
          <a:prstGeom prst="rect">
            <a:avLst/>
          </a:prstGeom>
        </p:spPr>
      </p:pic>
      <p:pic>
        <p:nvPicPr>
          <p:cNvPr id="4" name="Picture 3" descr="A child in a plaid shirt&#10;&#10;AI-generated content may be incorrect.">
            <a:extLst>
              <a:ext uri="{FF2B5EF4-FFF2-40B4-BE49-F238E27FC236}">
                <a16:creationId xmlns:a16="http://schemas.microsoft.com/office/drawing/2014/main" id="{EE7BB8E6-05C3-11E7-46EA-A100BCF2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17" y="1957388"/>
            <a:ext cx="2336500" cy="29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5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of a sports team&#10;&#10;AI-generated content may be incorrect.">
            <a:extLst>
              <a:ext uri="{FF2B5EF4-FFF2-40B4-BE49-F238E27FC236}">
                <a16:creationId xmlns:a16="http://schemas.microsoft.com/office/drawing/2014/main" id="{A7939A9E-CBBC-5CE2-9FFA-64567252F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550" y="1030947"/>
            <a:ext cx="6704522" cy="48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7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999294" y="1390794"/>
            <a:ext cx="2762295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Jemima 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8FBD6296-DCF0-8815-7DC4-03A6E0DC3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80" y="1182538"/>
            <a:ext cx="4464169" cy="4478547"/>
          </a:xfrm>
          <a:prstGeom prst="rect">
            <a:avLst/>
          </a:prstGeom>
        </p:spPr>
      </p:pic>
      <p:pic>
        <p:nvPicPr>
          <p:cNvPr id="4" name="Picture 3" descr="A child in a uniform&#10;&#10;AI-generated content may be incorrect.">
            <a:extLst>
              <a:ext uri="{FF2B5EF4-FFF2-40B4-BE49-F238E27FC236}">
                <a16:creationId xmlns:a16="http://schemas.microsoft.com/office/drawing/2014/main" id="{6CF9BBD2-DB8D-C01C-55B2-32278BC2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65" y="2565011"/>
            <a:ext cx="2771056" cy="23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39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208646" y="1390794"/>
            <a:ext cx="2343591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Oliver  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C9B252DB-0DA5-A9D1-D36A-FB386C8A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000" t="-2062" r="-1379" b="-2749"/>
          <a:stretch>
            <a:fillRect/>
          </a:stretch>
        </p:blipFill>
        <p:spPr>
          <a:xfrm>
            <a:off x="6840028" y="1153783"/>
            <a:ext cx="4635883" cy="4392628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8431F936-38D3-F08F-5359-FAB96828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598" y="1054838"/>
            <a:ext cx="3207710" cy="45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0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with different colored text&#10;&#10;AI-generated content may be incorrect.">
            <a:extLst>
              <a:ext uri="{FF2B5EF4-FFF2-40B4-BE49-F238E27FC236}">
                <a16:creationId xmlns:a16="http://schemas.microsoft.com/office/drawing/2014/main" id="{1D5CAA9A-4945-4285-2678-036AAEA1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1052513"/>
            <a:ext cx="83439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634564" y="1390794"/>
            <a:ext cx="1491755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Tom</a:t>
            </a:r>
          </a:p>
        </p:txBody>
      </p:sp>
      <p:pic>
        <p:nvPicPr>
          <p:cNvPr id="10" name="Picture 9" descr="Info panel picture">
            <a:extLst>
              <a:ext uri="{FF2B5EF4-FFF2-40B4-BE49-F238E27FC236}">
                <a16:creationId xmlns:a16="http://schemas.microsoft.com/office/drawing/2014/main" id="{E8CFE2D9-C9A2-0F83-B928-2F2AAB8A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67" y="1398198"/>
            <a:ext cx="4262886" cy="4234132"/>
          </a:xfrm>
          <a:prstGeom prst="rect">
            <a:avLst/>
          </a:prstGeom>
        </p:spPr>
      </p:pic>
      <p:pic>
        <p:nvPicPr>
          <p:cNvPr id="4" name="Picture 3" descr="A child in a sweater&#10;&#10;AI-generated content may be incorrect.">
            <a:extLst>
              <a:ext uri="{FF2B5EF4-FFF2-40B4-BE49-F238E27FC236}">
                <a16:creationId xmlns:a16="http://schemas.microsoft.com/office/drawing/2014/main" id="{51ACBBFF-409D-6314-1101-951434D6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976" y="1080977"/>
            <a:ext cx="2524444" cy="46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6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96F4AB1B-DE66-B5D8-9512-1A57A977E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607" y="1103013"/>
            <a:ext cx="6147579" cy="48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1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30941" y="1348590"/>
            <a:ext cx="2957477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Tabatha 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ADCAC559-4888-15DF-2C9E-BC0BAE0F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727" y="1153783"/>
            <a:ext cx="4536056" cy="4550433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8B3E17E2-872E-D4EB-C573-C873C2AAE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56" y="983511"/>
            <a:ext cx="2691500" cy="48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2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person in a dance pose&#10;&#10;AI-generated content may be incorrect.">
            <a:extLst>
              <a:ext uri="{FF2B5EF4-FFF2-40B4-BE49-F238E27FC236}">
                <a16:creationId xmlns:a16="http://schemas.microsoft.com/office/drawing/2014/main" id="{03C876CD-4E9D-CDD0-AA5C-8700F13F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680" y="1018815"/>
            <a:ext cx="5685886" cy="48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82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765619" y="1221778"/>
            <a:ext cx="2940420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Serafina 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237D54B9-93C1-118E-DDF4-BB9F26E2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594" y="1225670"/>
            <a:ext cx="4392283" cy="4406660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1985F2A7-B66F-C688-CBB5-1161C8F4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242" y="1072116"/>
            <a:ext cx="2668121" cy="47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26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balloon shaped word cloud&#10;&#10;AI-generated content may be incorrect.">
            <a:extLst>
              <a:ext uri="{FF2B5EF4-FFF2-40B4-BE49-F238E27FC236}">
                <a16:creationId xmlns:a16="http://schemas.microsoft.com/office/drawing/2014/main" id="{6634AD6A-5D35-83E5-A725-7841DB8C8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17" y="954028"/>
            <a:ext cx="5659468" cy="49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8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352060" y="1074492"/>
            <a:ext cx="2388987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Gracie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6076A0E6-4670-0CA8-8069-992D9741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972" y="1168160"/>
            <a:ext cx="4521679" cy="4536056"/>
          </a:xfrm>
          <a:prstGeom prst="rect">
            <a:avLst/>
          </a:prstGeom>
        </p:spPr>
      </p:pic>
      <p:pic>
        <p:nvPicPr>
          <p:cNvPr id="4" name="Picture 3" descr="A young child in a school uniform&#10;&#10;AI-generated content may be incorrect.">
            <a:extLst>
              <a:ext uri="{FF2B5EF4-FFF2-40B4-BE49-F238E27FC236}">
                <a16:creationId xmlns:a16="http://schemas.microsoft.com/office/drawing/2014/main" id="{548E750F-5C57-465C-89EC-47C27ABDA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480" y="968226"/>
            <a:ext cx="2952972" cy="48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person with a ball in the shape of a ball&#10;&#10;AI-generated content may be incorrect.">
            <a:extLst>
              <a:ext uri="{FF2B5EF4-FFF2-40B4-BE49-F238E27FC236}">
                <a16:creationId xmlns:a16="http://schemas.microsoft.com/office/drawing/2014/main" id="{E3EF975D-0C12-2FC2-DC2D-3707E497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512" y="1255952"/>
            <a:ext cx="3743505" cy="45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4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510363" y="1390794"/>
            <a:ext cx="1740156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Ryan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66D99E4E-253D-149C-09E7-AFA21E19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61" y="1211292"/>
            <a:ext cx="4622320" cy="4636698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47C06DFB-2FAF-F307-5136-EBB9E91B3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17" y="1169581"/>
            <a:ext cx="2467380" cy="45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8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71700800-FF12-1894-05E4-D09D2E92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38" y="881602"/>
            <a:ext cx="9942124" cy="50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5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of a volleyball&#10;&#10;AI-generated content may be incorrect.">
            <a:extLst>
              <a:ext uri="{FF2B5EF4-FFF2-40B4-BE49-F238E27FC236}">
                <a16:creationId xmlns:a16="http://schemas.microsoft.com/office/drawing/2014/main" id="{BB35433F-4B6C-E75D-D246-14640DEE5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976313"/>
            <a:ext cx="62484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3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468974" y="1390794"/>
            <a:ext cx="1822935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Elliot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D8CF0DA5-967C-6B30-FC90-16368531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1" y="1038764"/>
            <a:ext cx="4809226" cy="4780471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D9F3F145-7FF9-FC3D-A57E-B7BE922D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663" y="1160720"/>
            <a:ext cx="293025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1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trophy shaped like a cup&#10;&#10;AI-generated content may be incorrect.">
            <a:extLst>
              <a:ext uri="{FF2B5EF4-FFF2-40B4-BE49-F238E27FC236}">
                <a16:creationId xmlns:a16="http://schemas.microsoft.com/office/drawing/2014/main" id="{D7AC08F1-B0D2-0F61-6BA9-CBA8946D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82" y="1003090"/>
            <a:ext cx="5308660" cy="48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44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4AB28-8192-AF36-4057-EB173BA126A0}"/>
              </a:ext>
            </a:extLst>
          </p:cNvPr>
          <p:cNvSpPr txBox="1"/>
          <p:nvPr/>
        </p:nvSpPr>
        <p:spPr>
          <a:xfrm>
            <a:off x="1101306" y="157575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/>
              <a:t>Jess</a:t>
            </a:r>
            <a:endParaRPr lang="en-GB" dirty="0"/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C1B849DE-7954-7996-AC33-F2D7E910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557" y="1081896"/>
            <a:ext cx="4622320" cy="4679830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9D60DB08-C4FB-F561-1901-14D7783C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93" y="1302488"/>
            <a:ext cx="2364926" cy="42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2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orse made of words&#10;&#10;AI-generated content may be incorrect.">
            <a:extLst>
              <a:ext uri="{FF2B5EF4-FFF2-40B4-BE49-F238E27FC236}">
                <a16:creationId xmlns:a16="http://schemas.microsoft.com/office/drawing/2014/main" id="{AF50C613-7182-4ACE-CF4B-2BA17D0F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036" y="1012076"/>
            <a:ext cx="5899929" cy="49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15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343139" y="1390794"/>
            <a:ext cx="2074607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Belle  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F6AAFAF1-57A7-BE51-DBA1-F9ED87FA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49" y="1110651"/>
            <a:ext cx="4521679" cy="4550433"/>
          </a:xfrm>
          <a:prstGeom prst="rect">
            <a:avLst/>
          </a:prstGeom>
        </p:spPr>
      </p:pic>
      <p:pic>
        <p:nvPicPr>
          <p:cNvPr id="4" name="Picture 3" descr="A child in a uniform&#10;&#10;AI-generated content may be incorrect.">
            <a:extLst>
              <a:ext uri="{FF2B5EF4-FFF2-40B4-BE49-F238E27FC236}">
                <a16:creationId xmlns:a16="http://schemas.microsoft.com/office/drawing/2014/main" id="{2A4BFC6C-36CD-EE1C-CA49-21C5F1556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94" y="1114536"/>
            <a:ext cx="2221319" cy="46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4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tar shaped word cloud&#10;&#10;AI-generated content may be incorrect.">
            <a:extLst>
              <a:ext uri="{FF2B5EF4-FFF2-40B4-BE49-F238E27FC236}">
                <a16:creationId xmlns:a16="http://schemas.microsoft.com/office/drawing/2014/main" id="{8AE14763-C321-D1B6-3B15-A52F6E700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61" y="1045683"/>
            <a:ext cx="5498621" cy="47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5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6470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744690" y="1390794"/>
            <a:ext cx="1271502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Lib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6AF3A7BA-E936-5BCA-47A8-79EFBE4A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859" y="1125028"/>
            <a:ext cx="4607943" cy="4622320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C63A8F6C-E1A9-F794-FA02-E97A09CF7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809" y="979967"/>
            <a:ext cx="3511846" cy="49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2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C026B107-800D-1C99-AE66-217CB5E3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3" y="1319213"/>
            <a:ext cx="80676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45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223713" y="1390794"/>
            <a:ext cx="2313455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Violet  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135C52F7-3F6E-10A9-5750-BD564B6F9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481" y="1196915"/>
            <a:ext cx="4435415" cy="4449792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A125B5FB-C660-5489-D874-95A746D7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808" y="930349"/>
            <a:ext cx="2941268" cy="48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52286" y="1187003"/>
            <a:ext cx="2132314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Mollie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C5E4DFA4-2A57-D79E-0CA1-C571BE65F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16" y="1254425"/>
            <a:ext cx="4449792" cy="4464169"/>
          </a:xfrm>
          <a:prstGeom prst="rect">
            <a:avLst/>
          </a:prstGeom>
        </p:spPr>
      </p:pic>
      <p:pic>
        <p:nvPicPr>
          <p:cNvPr id="4" name="Picture 3" descr="A child in a uniform&#10;&#10;AI-generated content may be incorrect.">
            <a:extLst>
              <a:ext uri="{FF2B5EF4-FFF2-40B4-BE49-F238E27FC236}">
                <a16:creationId xmlns:a16="http://schemas.microsoft.com/office/drawing/2014/main" id="{C0264E99-33CE-17A8-A118-BC18C72DD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039" y="1064585"/>
            <a:ext cx="2438622" cy="48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6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person in a dance pose&#10;&#10;AI-generated content may be incorrect.">
            <a:extLst>
              <a:ext uri="{FF2B5EF4-FFF2-40B4-BE49-F238E27FC236}">
                <a16:creationId xmlns:a16="http://schemas.microsoft.com/office/drawing/2014/main" id="{34877549-F094-88A8-C1CF-82E048E6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640" y="960587"/>
            <a:ext cx="5988530" cy="49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68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295049" y="1390794"/>
            <a:ext cx="2170786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Isaac  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524B22A2-167A-2E83-50D4-16F4C38A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143" y="1024387"/>
            <a:ext cx="4866735" cy="479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DD7D7-3717-D452-4847-ADD3FF24C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660" y="1116419"/>
            <a:ext cx="2860911" cy="45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14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C6EED317-A140-55E3-2044-FD2921BC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70" y="997339"/>
            <a:ext cx="6947859" cy="48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8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86411" y="1189008"/>
            <a:ext cx="2153154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Ethan 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646C499F-3443-3CE6-0882-55A7ED76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539" y="1326311"/>
            <a:ext cx="4219754" cy="4205378"/>
          </a:xfrm>
          <a:prstGeom prst="rect">
            <a:avLst/>
          </a:prstGeom>
        </p:spPr>
      </p:pic>
      <p:pic>
        <p:nvPicPr>
          <p:cNvPr id="4" name="Picture 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AF9E1EDE-B40A-1DD7-1411-60A4F5D23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603" y="1107558"/>
            <a:ext cx="2645236" cy="46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41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with blue text&#10;&#10;AI-generated content may be incorrect.">
            <a:extLst>
              <a:ext uri="{FF2B5EF4-FFF2-40B4-BE49-F238E27FC236}">
                <a16:creationId xmlns:a16="http://schemas.microsoft.com/office/drawing/2014/main" id="{77425010-1BD7-785D-9F2E-70D1AA9A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262063"/>
            <a:ext cx="80962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0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451404" y="1390794"/>
            <a:ext cx="1858074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Layla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FD77F2EA-E90F-0A43-357E-490E0659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330" y="1196915"/>
            <a:ext cx="4478547" cy="4492924"/>
          </a:xfrm>
          <a:prstGeom prst="rect">
            <a:avLst/>
          </a:prstGeom>
        </p:spPr>
      </p:pic>
      <p:pic>
        <p:nvPicPr>
          <p:cNvPr id="4" name="Picture 3" descr="A child with pigtails smiling&#10;&#10;AI-generated content may be incorrect.">
            <a:extLst>
              <a:ext uri="{FF2B5EF4-FFF2-40B4-BE49-F238E27FC236}">
                <a16:creationId xmlns:a16="http://schemas.microsoft.com/office/drawing/2014/main" id="{CAF8A85B-3617-A110-9365-052048A52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662" y="1080977"/>
            <a:ext cx="2259305" cy="45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13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9E7714FA-0EC0-E3DE-AC32-D3195B55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496" y="988354"/>
            <a:ext cx="5527915" cy="48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6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207517" y="1189511"/>
            <a:ext cx="2706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b="1" dirty="0"/>
              <a:t>Freddie 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3B834F0C-A7E7-BB07-CB27-65CFEE165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821" y="1182538"/>
            <a:ext cx="4435415" cy="4449792"/>
          </a:xfrm>
          <a:prstGeom prst="rect">
            <a:avLst/>
          </a:prstGeom>
        </p:spPr>
      </p:pic>
      <p:pic>
        <p:nvPicPr>
          <p:cNvPr id="7" name="Picture 6" descr="A child in a monkey garment&#10;&#10;AI-generated content may be incorrect.">
            <a:extLst>
              <a:ext uri="{FF2B5EF4-FFF2-40B4-BE49-F238E27FC236}">
                <a16:creationId xmlns:a16="http://schemas.microsoft.com/office/drawing/2014/main" id="{74D2616D-4E88-F316-7A51-6F47FCA3F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00" y="1049367"/>
            <a:ext cx="3504660" cy="45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9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 up of a word cloud&#10;&#10;AI-generated content may be incorrect.">
            <a:extLst>
              <a:ext uri="{FF2B5EF4-FFF2-40B4-BE49-F238E27FC236}">
                <a16:creationId xmlns:a16="http://schemas.microsoft.com/office/drawing/2014/main" id="{4955EFCF-711B-D17D-3DF7-1BFC78B1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7" y="1052513"/>
            <a:ext cx="7743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0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091466" y="1390794"/>
            <a:ext cx="2577950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Phoebe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132D3707-CEC0-5A05-609C-A4D10F9A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407" y="1168160"/>
            <a:ext cx="4492923" cy="4507301"/>
          </a:xfrm>
          <a:prstGeom prst="rect">
            <a:avLst/>
          </a:prstGeom>
        </p:spPr>
      </p:pic>
      <p:pic>
        <p:nvPicPr>
          <p:cNvPr id="4" name="Picture 3" descr="A child in a uniform&#10;&#10;AI-generated content may be incorrect.">
            <a:extLst>
              <a:ext uri="{FF2B5EF4-FFF2-40B4-BE49-F238E27FC236}">
                <a16:creationId xmlns:a16="http://schemas.microsoft.com/office/drawing/2014/main" id="{95CF008D-45FD-EE16-26AE-4B7C7B31B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064" y="1054395"/>
            <a:ext cx="2645290" cy="474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D599C86B-1C60-1FFF-096D-E00F95299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12" y="955375"/>
            <a:ext cx="6594176" cy="49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4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DECA0E7A-4C6A-D7AB-AB9F-C7032A4E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41" y="1002731"/>
            <a:ext cx="5974692" cy="48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2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300916" y="1088870"/>
            <a:ext cx="2922596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Harrison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7DF50260-0A6A-817D-B0F0-C8E73D5E7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840" y="1196915"/>
            <a:ext cx="4421037" cy="4435415"/>
          </a:xfrm>
          <a:prstGeom prst="rect">
            <a:avLst/>
          </a:prstGeom>
        </p:spPr>
      </p:pic>
      <p:pic>
        <p:nvPicPr>
          <p:cNvPr id="7" name="Picture 6" descr="A child in a garment&#10;&#10;AI-generated content may be incorrect.">
            <a:extLst>
              <a:ext uri="{FF2B5EF4-FFF2-40B4-BE49-F238E27FC236}">
                <a16:creationId xmlns:a16="http://schemas.microsoft.com/office/drawing/2014/main" id="{51EE1B24-B110-5F61-FC01-942DEE5DF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770" y="1087737"/>
            <a:ext cx="3499628" cy="456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76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word cloud with text&#10;&#10;AI-generated content may be incorrect.">
            <a:extLst>
              <a:ext uri="{FF2B5EF4-FFF2-40B4-BE49-F238E27FC236}">
                <a16:creationId xmlns:a16="http://schemas.microsoft.com/office/drawing/2014/main" id="{00D79CE6-0D67-E6F9-548F-2F1B9B91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79" y="1078122"/>
            <a:ext cx="6910118" cy="47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2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68117" y="1390794"/>
            <a:ext cx="3624647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Lola-Rose  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9DE41164-531B-6A1A-3173-1626BA30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75" y="1053141"/>
            <a:ext cx="4679830" cy="4737339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E9AA13D7-F3C4-362B-3805-39F6EEBD4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40" y="1001232"/>
            <a:ext cx="2196748" cy="46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0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F57B10C3-B800-B69F-5FDA-03052FBFB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941" y="874862"/>
            <a:ext cx="5511741" cy="50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1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250821" y="1261398"/>
            <a:ext cx="2792751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Annabel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A72BC887-2BDE-EEDF-449C-60CDA12A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34" y="1067519"/>
            <a:ext cx="4607943" cy="4636698"/>
          </a:xfrm>
          <a:prstGeom prst="rect">
            <a:avLst/>
          </a:prstGeom>
        </p:spPr>
      </p:pic>
      <p:pic>
        <p:nvPicPr>
          <p:cNvPr id="6" name="Picture 5" descr="A child standing in front of a painting&#10;&#10;AI-generated content may be incorrect.">
            <a:extLst>
              <a:ext uri="{FF2B5EF4-FFF2-40B4-BE49-F238E27FC236}">
                <a16:creationId xmlns:a16="http://schemas.microsoft.com/office/drawing/2014/main" id="{8301D160-35BB-5BB4-CCDA-FF1CF715C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560" y="1265387"/>
            <a:ext cx="3322427" cy="44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35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person in a dance pose&#10;&#10;AI-generated content may be incorrect.">
            <a:extLst>
              <a:ext uri="{FF2B5EF4-FFF2-40B4-BE49-F238E27FC236}">
                <a16:creationId xmlns:a16="http://schemas.microsoft.com/office/drawing/2014/main" id="{4A6556B7-8872-E039-DC5A-75646A00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414" y="947827"/>
            <a:ext cx="5194720" cy="49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05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47406" y="1160756"/>
            <a:ext cx="1940789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Greta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0707D219-4DB4-31A2-EA50-2E17D4456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25" y="1153783"/>
            <a:ext cx="4665452" cy="4550434"/>
          </a:xfrm>
          <a:prstGeom prst="rect">
            <a:avLst/>
          </a:prstGeom>
        </p:spPr>
      </p:pic>
      <p:pic>
        <p:nvPicPr>
          <p:cNvPr id="6" name="Picture 5" descr="A child in an apron&#10;&#10;AI-generated content may be incorrect.">
            <a:extLst>
              <a:ext uri="{FF2B5EF4-FFF2-40B4-BE49-F238E27FC236}">
                <a16:creationId xmlns:a16="http://schemas.microsoft.com/office/drawing/2014/main" id="{02398273-EA72-B62F-1423-121E52D1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953" y="1015580"/>
            <a:ext cx="3586432" cy="47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05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tar shaped text in different colors&#10;&#10;AI-generated content may be incorrect.">
            <a:extLst>
              <a:ext uri="{FF2B5EF4-FFF2-40B4-BE49-F238E27FC236}">
                <a16:creationId xmlns:a16="http://schemas.microsoft.com/office/drawing/2014/main" id="{36C72FBA-6A3B-69CE-0E5A-1F1155B6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229" y="984130"/>
            <a:ext cx="5917542" cy="48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34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449833" y="1390794"/>
            <a:ext cx="1861214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Vera  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12101E30-81D7-07D9-EECC-19FA7BFF8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99" y="1125028"/>
            <a:ext cx="4694207" cy="4708584"/>
          </a:xfrm>
          <a:prstGeom prst="rect">
            <a:avLst/>
          </a:prstGeom>
        </p:spPr>
      </p:pic>
      <p:pic>
        <p:nvPicPr>
          <p:cNvPr id="4" name="Picture 3" descr="A child in a uniform holding a bag&#10;&#10;AI-generated content may be incorrect.">
            <a:extLst>
              <a:ext uri="{FF2B5EF4-FFF2-40B4-BE49-F238E27FC236}">
                <a16:creationId xmlns:a16="http://schemas.microsoft.com/office/drawing/2014/main" id="{A73713B8-BD1E-8E1E-7989-F6E899117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464" y="1080977"/>
            <a:ext cx="2423398" cy="47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8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577850" y="1390794"/>
            <a:ext cx="160518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Ava  </a:t>
            </a:r>
          </a:p>
        </p:txBody>
      </p:sp>
      <p:pic>
        <p:nvPicPr>
          <p:cNvPr id="7" name="Picture 6" descr="Info panel picture">
            <a:extLst>
              <a:ext uri="{FF2B5EF4-FFF2-40B4-BE49-F238E27FC236}">
                <a16:creationId xmlns:a16="http://schemas.microsoft.com/office/drawing/2014/main" id="{1507F3AB-4B3C-8DF0-F576-960E8CC5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87" y="1398198"/>
            <a:ext cx="4032849" cy="4004094"/>
          </a:xfrm>
          <a:prstGeom prst="rect">
            <a:avLst/>
          </a:prstGeom>
        </p:spPr>
      </p:pic>
      <p:pic>
        <p:nvPicPr>
          <p:cNvPr id="8" name="Picture 7" descr="A child wearing a sheep garment&#10;&#10;AI-generated content may be incorrect.">
            <a:extLst>
              <a:ext uri="{FF2B5EF4-FFF2-40B4-BE49-F238E27FC236}">
                <a16:creationId xmlns:a16="http://schemas.microsoft.com/office/drawing/2014/main" id="{B9AE8012-7257-8D5C-895D-DBBB5A8E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481" y="1083065"/>
            <a:ext cx="3461528" cy="46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person in a dance pose&#10;&#10;AI-generated content may be incorrect.">
            <a:extLst>
              <a:ext uri="{FF2B5EF4-FFF2-40B4-BE49-F238E27FC236}">
                <a16:creationId xmlns:a16="http://schemas.microsoft.com/office/drawing/2014/main" id="{3E1525E3-6134-59F3-E2CF-086A1DAA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39" y="1073808"/>
            <a:ext cx="5842779" cy="47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297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552899" y="1169282"/>
            <a:ext cx="190071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Skyla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B4930370-65B5-786C-618F-6C7B4CC7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50" y="1168160"/>
            <a:ext cx="4464169" cy="4478547"/>
          </a:xfrm>
          <a:prstGeom prst="rect">
            <a:avLst/>
          </a:prstGeom>
        </p:spPr>
      </p:pic>
      <p:pic>
        <p:nvPicPr>
          <p:cNvPr id="4" name="Picture 3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A0FAFD5F-E949-AF49-C3A6-DCACFCCA7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670" y="1036674"/>
            <a:ext cx="2524008" cy="47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1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star shaped text in different colors&#10;&#10;AI-generated content may be incorrect.">
            <a:extLst>
              <a:ext uri="{FF2B5EF4-FFF2-40B4-BE49-F238E27FC236}">
                <a16:creationId xmlns:a16="http://schemas.microsoft.com/office/drawing/2014/main" id="{DB2C1B37-6C74-C930-E0DA-8A5B3987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78" y="1132396"/>
            <a:ext cx="6015667" cy="45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2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856900" y="1390794"/>
            <a:ext cx="1047082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Liz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B0D53A80-BCE8-2A29-CE0E-79623266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840" y="1211292"/>
            <a:ext cx="4421037" cy="4435414"/>
          </a:xfrm>
          <a:prstGeom prst="rect">
            <a:avLst/>
          </a:prstGeom>
        </p:spPr>
      </p:pic>
      <p:pic>
        <p:nvPicPr>
          <p:cNvPr id="4" name="Picture 3" descr="A person standing outside wearing a coat&#10;&#10;AI-generated content may be incorrect.">
            <a:extLst>
              <a:ext uri="{FF2B5EF4-FFF2-40B4-BE49-F238E27FC236}">
                <a16:creationId xmlns:a16="http://schemas.microsoft.com/office/drawing/2014/main" id="{04E93944-B748-D083-D470-9DCFFEEF0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65" y="870280"/>
            <a:ext cx="1871212" cy="49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23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D55B69A8-F7AC-F69B-A0E0-FEBF69A1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8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743088" y="1390794"/>
            <a:ext cx="1274708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Nel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D19D4DBD-C086-B041-D3B4-C4B65DE7E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557" y="1182538"/>
            <a:ext cx="4622320" cy="4636698"/>
          </a:xfrm>
          <a:prstGeom prst="rect">
            <a:avLst/>
          </a:prstGeom>
        </p:spPr>
      </p:pic>
      <p:pic>
        <p:nvPicPr>
          <p:cNvPr id="4" name="Picture 3" descr="A child wearing glasses and a sweater&#10;&#10;AI-generated content may be incorrect.">
            <a:extLst>
              <a:ext uri="{FF2B5EF4-FFF2-40B4-BE49-F238E27FC236}">
                <a16:creationId xmlns:a16="http://schemas.microsoft.com/office/drawing/2014/main" id="{3036F6CE-314D-D7F0-5A60-F517515EB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28" y="956930"/>
            <a:ext cx="2730077" cy="48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58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57E823BA-173F-DD47-0ABA-BA62EA1B2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250" y="954296"/>
            <a:ext cx="6491198" cy="49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576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279179" y="1390794"/>
            <a:ext cx="2202526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Oliver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9FAEC1EB-BAA8-9BA3-1161-BF391B491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896" y="995632"/>
            <a:ext cx="4837981" cy="4852358"/>
          </a:xfrm>
          <a:prstGeom prst="rect">
            <a:avLst/>
          </a:prstGeom>
        </p:spPr>
      </p:pic>
      <p:pic>
        <p:nvPicPr>
          <p:cNvPr id="4" name="Picture 3" descr="A child in a white shirt&#10;&#10;AI-generated content may be incorrect.">
            <a:extLst>
              <a:ext uri="{FF2B5EF4-FFF2-40B4-BE49-F238E27FC236}">
                <a16:creationId xmlns:a16="http://schemas.microsoft.com/office/drawing/2014/main" id="{892948A4-E52E-F1CC-47EA-64AB83E5A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269" y="1045535"/>
            <a:ext cx="2676648" cy="47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09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 up of a ball&#10;&#10;AI-generated content may be incorrect.">
            <a:extLst>
              <a:ext uri="{FF2B5EF4-FFF2-40B4-BE49-F238E27FC236}">
                <a16:creationId xmlns:a16="http://schemas.microsoft.com/office/drawing/2014/main" id="{1346228A-5EBD-E791-B06C-4611FCFF0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02" y="1012883"/>
            <a:ext cx="5684450" cy="48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44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419567" y="1045737"/>
            <a:ext cx="2484013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Austin  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BAF6DFFA-1055-5B30-23EF-6F93F08EC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727" y="1196915"/>
            <a:ext cx="4349150" cy="4363528"/>
          </a:xfrm>
          <a:prstGeom prst="rect">
            <a:avLst/>
          </a:prstGeom>
        </p:spPr>
      </p:pic>
      <p:pic>
        <p:nvPicPr>
          <p:cNvPr id="7" name="Picture 6" descr="A child smiling in front of a painted wall&#10;&#10;AI-generated content may be incorrect.">
            <a:extLst>
              <a:ext uri="{FF2B5EF4-FFF2-40B4-BE49-F238E27FC236}">
                <a16:creationId xmlns:a16="http://schemas.microsoft.com/office/drawing/2014/main" id="{AE3E04E7-046C-CC5A-F321-C8E430CAE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319" y="1198263"/>
            <a:ext cx="3336984" cy="45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heart shaped word cloud&#10;&#10;AI-generated content may be incorrect.">
            <a:extLst>
              <a:ext uri="{FF2B5EF4-FFF2-40B4-BE49-F238E27FC236}">
                <a16:creationId xmlns:a16="http://schemas.microsoft.com/office/drawing/2014/main" id="{D7841668-77E6-7830-9DEF-65E9A030C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235" y="1081806"/>
            <a:ext cx="6333227" cy="468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91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AD19F58C-E6B0-5602-BAAD-60820173B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58" y="1102834"/>
            <a:ext cx="6793482" cy="46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8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651049" y="1054096"/>
            <a:ext cx="2395529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Karson</a:t>
            </a:r>
          </a:p>
        </p:txBody>
      </p:sp>
      <p:pic>
        <p:nvPicPr>
          <p:cNvPr id="5" name="Picture 4" descr="Info panel picture">
            <a:extLst>
              <a:ext uri="{FF2B5EF4-FFF2-40B4-BE49-F238E27FC236}">
                <a16:creationId xmlns:a16="http://schemas.microsoft.com/office/drawing/2014/main" id="{5961E9A8-B469-1C10-0EB2-D47B51C4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25" y="1153783"/>
            <a:ext cx="4665452" cy="4550434"/>
          </a:xfrm>
          <a:prstGeom prst="rect">
            <a:avLst/>
          </a:prstGeom>
        </p:spPr>
      </p:pic>
      <p:pic>
        <p:nvPicPr>
          <p:cNvPr id="4" name="Picture 3" descr="A couple of children smiling for the camera&#10;&#10;AI-generated content may be incorrect.">
            <a:extLst>
              <a:ext uri="{FF2B5EF4-FFF2-40B4-BE49-F238E27FC236}">
                <a16:creationId xmlns:a16="http://schemas.microsoft.com/office/drawing/2014/main" id="{6319E57A-7B97-85D6-0E9B-F724E393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027" y="2315904"/>
            <a:ext cx="4662599" cy="31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1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25B6-D740-3CC3-C71F-9271531F4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D1463-296C-34FA-3A6D-06418D30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32148-646D-5D7D-A103-4E452B0B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5" name="Picture 4" descr="A star shaped star with words&#10;&#10;AI-generated content may be incorrect.">
            <a:extLst>
              <a:ext uri="{FF2B5EF4-FFF2-40B4-BE49-F238E27FC236}">
                <a16:creationId xmlns:a16="http://schemas.microsoft.com/office/drawing/2014/main" id="{BBF9D855-4695-F563-DDC4-A37EE3AF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38" y="959779"/>
            <a:ext cx="5685347" cy="49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24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F116-D7EE-59D7-77CE-018E98294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A05C8-43A0-509D-990F-5216E210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32428-3DC8-9036-ED85-69DB09AD9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EBEA77-B492-9013-B011-51BBD90C086E}"/>
              </a:ext>
            </a:extLst>
          </p:cNvPr>
          <p:cNvSpPr/>
          <p:nvPr/>
        </p:nvSpPr>
        <p:spPr>
          <a:xfrm>
            <a:off x="1436914" y="1390794"/>
            <a:ext cx="1887055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Miles</a:t>
            </a:r>
          </a:p>
        </p:txBody>
      </p:sp>
      <p:pic>
        <p:nvPicPr>
          <p:cNvPr id="4" name="Picture 3" descr="Info panel picture">
            <a:extLst>
              <a:ext uri="{FF2B5EF4-FFF2-40B4-BE49-F238E27FC236}">
                <a16:creationId xmlns:a16="http://schemas.microsoft.com/office/drawing/2014/main" id="{931195FF-88A4-E7E0-2A82-C5C9D89F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77" y="1153783"/>
            <a:ext cx="4507301" cy="4550434"/>
          </a:xfrm>
          <a:prstGeom prst="rect">
            <a:avLst/>
          </a:prstGeom>
        </p:spPr>
      </p:pic>
      <p:pic>
        <p:nvPicPr>
          <p:cNvPr id="5" name="Picture 4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2BF0BAA4-14EB-8D2B-E846-70EA97B3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903" y="1027814"/>
            <a:ext cx="2753587" cy="480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62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pic>
        <p:nvPicPr>
          <p:cNvPr id="4" name="Picture 3" descr="A close up of words&#10;&#10;AI-generated content may be incorrect.">
            <a:extLst>
              <a:ext uri="{FF2B5EF4-FFF2-40B4-BE49-F238E27FC236}">
                <a16:creationId xmlns:a16="http://schemas.microsoft.com/office/drawing/2014/main" id="{BE6B82B8-F812-634A-F4B8-7833A2A0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198" y="969393"/>
            <a:ext cx="6921980" cy="49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39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wearing clothing&#10;&#10;AI-generated content may be incorrect.">
            <a:extLst>
              <a:ext uri="{FF2B5EF4-FFF2-40B4-BE49-F238E27FC236}">
                <a16:creationId xmlns:a16="http://schemas.microsoft.com/office/drawing/2014/main" id="{913C3257-C2B0-3D51-8C02-DD3AB0CF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67" b="154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4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in clothing&#10;&#10;AI-generated content may be incorrect.">
            <a:extLst>
              <a:ext uri="{FF2B5EF4-FFF2-40B4-BE49-F238E27FC236}">
                <a16:creationId xmlns:a16="http://schemas.microsoft.com/office/drawing/2014/main" id="{16BE4A36-16B1-20CE-A773-43B90F3D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35" b="171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70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girls in white dresses&#10;&#10;AI-generated content may be incorrect.">
            <a:extLst>
              <a:ext uri="{FF2B5EF4-FFF2-40B4-BE49-F238E27FC236}">
                <a16:creationId xmlns:a16="http://schemas.microsoft.com/office/drawing/2014/main" id="{F50AF55A-2F3F-0467-6878-9E903143BE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12" b="107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678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F27DE-2E7C-C55B-A9C8-368B8BE5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0C4ADB32-F640-B3EB-9ECA-BBE62DD3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8" b="197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80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F8457-D62F-7285-EBB3-577066B8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in clothing&#10;&#10;AI-generated content may be incorrect.">
            <a:extLst>
              <a:ext uri="{FF2B5EF4-FFF2-40B4-BE49-F238E27FC236}">
                <a16:creationId xmlns:a16="http://schemas.microsoft.com/office/drawing/2014/main" id="{78884C3D-B360-5401-D8EF-4347F13A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2" b="199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92B07-2487-4562-AA48-63CDFC6B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3" y="187118"/>
            <a:ext cx="11083636" cy="68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C3925-AC52-42A7-A1EE-E09F806B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5" y="5955844"/>
            <a:ext cx="11083634" cy="715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5C54A-C1B5-4907-A472-A75180A83B9B}"/>
              </a:ext>
            </a:extLst>
          </p:cNvPr>
          <p:cNvSpPr/>
          <p:nvPr/>
        </p:nvSpPr>
        <p:spPr>
          <a:xfrm>
            <a:off x="1675440" y="1190913"/>
            <a:ext cx="1410001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5400" b="1" dirty="0"/>
              <a:t>Ted </a:t>
            </a:r>
          </a:p>
        </p:txBody>
      </p:sp>
      <p:pic>
        <p:nvPicPr>
          <p:cNvPr id="6" name="Picture 5" descr="Info panel picture">
            <a:extLst>
              <a:ext uri="{FF2B5EF4-FFF2-40B4-BE49-F238E27FC236}">
                <a16:creationId xmlns:a16="http://schemas.microsoft.com/office/drawing/2014/main" id="{3C94A7E1-BBC6-9C27-9347-81D6E013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783" y="1067518"/>
            <a:ext cx="4593565" cy="4636698"/>
          </a:xfrm>
          <a:prstGeom prst="rect">
            <a:avLst/>
          </a:prstGeom>
        </p:spPr>
      </p:pic>
      <p:pic>
        <p:nvPicPr>
          <p:cNvPr id="4" name="Picture 3" descr="A person standing in front of a stone wall&#10;&#10;AI-generated content may be incorrect.">
            <a:extLst>
              <a:ext uri="{FF2B5EF4-FFF2-40B4-BE49-F238E27FC236}">
                <a16:creationId xmlns:a16="http://schemas.microsoft.com/office/drawing/2014/main" id="{4C3F2181-3144-6674-4EFC-F36BCC9D2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186" y="1069136"/>
            <a:ext cx="1997555" cy="46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94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CAD82-B159-3888-A15B-0745C133E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876AE89B-6E1E-ABC2-DF03-2D3142FD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1" b="176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24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F2B42-53B7-FBB1-0001-905234A9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ildren in clothing posing for a photo&#10;&#10;AI-generated content may be incorrect.">
            <a:extLst>
              <a:ext uri="{FF2B5EF4-FFF2-40B4-BE49-F238E27FC236}">
                <a16:creationId xmlns:a16="http://schemas.microsoft.com/office/drawing/2014/main" id="{013CD87C-41B2-956B-EEEC-15D85A67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87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184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18DB1-C360-DF31-72F6-A21A95D0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34FFE9D-4062-19AD-AAF2-0570293F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36" y="311761"/>
            <a:ext cx="8910759" cy="60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494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566DF-AB49-5F6C-5E79-1C191CB0F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86A801A7-DC8E-800B-7978-B4050E4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84410"/>
            <a:ext cx="10905066" cy="46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8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11655BE7C6144823A4A70D1A067DB" ma:contentTypeVersion="19" ma:contentTypeDescription="Create a new document." ma:contentTypeScope="" ma:versionID="7bff05c2e26e0db873a8c85baf944aed">
  <xsd:schema xmlns:xsd="http://www.w3.org/2001/XMLSchema" xmlns:xs="http://www.w3.org/2001/XMLSchema" xmlns:p="http://schemas.microsoft.com/office/2006/metadata/properties" xmlns:ns2="ef4a3fab-739a-4f07-80dd-dd4c76134a7d" xmlns:ns3="56a2cf11-dda5-44ea-829f-27eafa31d2d1" targetNamespace="http://schemas.microsoft.com/office/2006/metadata/properties" ma:root="true" ma:fieldsID="d1fc9f3cc840e8f30935922d7551173e" ns2:_="" ns3:_="">
    <xsd:import namespace="ef4a3fab-739a-4f07-80dd-dd4c76134a7d"/>
    <xsd:import namespace="56a2cf11-dda5-44ea-829f-27eafa31d2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a3fab-739a-4f07-80dd-dd4c76134a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a93cb-2904-4be9-b148-4d1ded1d5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4" nillable="true" ma:displayName="Date" ma:format="DateOnly" ma:internalName="Date">
      <xsd:simpleType>
        <xsd:restriction base="dms:DateTim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2cf11-dda5-44ea-829f-27eafa31d2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ebe8db-fa95-41e9-bd3f-33503c7f89e5}" ma:internalName="TaxCatchAll" ma:showField="CatchAllData" ma:web="56a2cf11-dda5-44ea-829f-27eafa31d2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417D69-E308-47C5-A5EE-CD8D69DC9F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4a3fab-739a-4f07-80dd-dd4c76134a7d"/>
    <ds:schemaRef ds:uri="56a2cf11-dda5-44ea-829f-27eafa31d2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EB0146-0366-4347-BD1F-85E888168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41</Words>
  <Application>Microsoft Office PowerPoint</Application>
  <PresentationFormat>Widescreen</PresentationFormat>
  <Paragraphs>41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YCST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H.Fishburn</dc:creator>
  <cp:lastModifiedBy>E.Crankshaw</cp:lastModifiedBy>
  <cp:revision>448</cp:revision>
  <cp:lastPrinted>2024-07-16T14:34:28Z</cp:lastPrinted>
  <dcterms:created xsi:type="dcterms:W3CDTF">2024-07-05T15:49:55Z</dcterms:created>
  <dcterms:modified xsi:type="dcterms:W3CDTF">2025-07-16T13:31:12Z</dcterms:modified>
</cp:coreProperties>
</file>