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61" r:id="rId5"/>
    <p:sldId id="334" r:id="rId6"/>
    <p:sldId id="295" r:id="rId7"/>
    <p:sldId id="333" r:id="rId8"/>
    <p:sldId id="331" r:id="rId9"/>
    <p:sldId id="329" r:id="rId10"/>
    <p:sldId id="330" r:id="rId11"/>
    <p:sldId id="328" r:id="rId12"/>
    <p:sldId id="332" r:id="rId13"/>
    <p:sldId id="335" r:id="rId14"/>
    <p:sldId id="267" r:id="rId15"/>
  </p:sldIdLst>
  <p:sldSz cx="12192000" cy="6858000"/>
  <p:notesSz cx="6670675" cy="97774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4D400A-F619-2469-0899-8ECA9D5D035F}" v="9" dt="2024-09-03T18:17:18.8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Griffiths" userId="3e7126d7-0503-4221-a0e1-b3cb217ff6c6" providerId="ADAL" clId="{6FA708FC-734B-4FC2-9FC6-BAEE79C00375}"/>
    <pc:docChg chg="undo custSel addSld delSld modSld">
      <pc:chgData name="P.Griffiths" userId="3e7126d7-0503-4221-a0e1-b3cb217ff6c6" providerId="ADAL" clId="{6FA708FC-734B-4FC2-9FC6-BAEE79C00375}" dt="2024-01-27T07:55:17.958" v="127"/>
      <pc:docMkLst>
        <pc:docMk/>
      </pc:docMkLst>
      <pc:sldChg chg="modSp">
        <pc:chgData name="P.Griffiths" userId="3e7126d7-0503-4221-a0e1-b3cb217ff6c6" providerId="ADAL" clId="{6FA708FC-734B-4FC2-9FC6-BAEE79C00375}" dt="2024-01-27T07:52:32.381" v="16" actId="20577"/>
        <pc:sldMkLst>
          <pc:docMk/>
          <pc:sldMk cId="2196621063" sldId="295"/>
        </pc:sldMkLst>
        <pc:spChg chg="mod">
          <ac:chgData name="P.Griffiths" userId="3e7126d7-0503-4221-a0e1-b3cb217ff6c6" providerId="ADAL" clId="{6FA708FC-734B-4FC2-9FC6-BAEE79C00375}" dt="2024-01-27T07:52:32.381" v="16" actId="20577"/>
          <ac:spMkLst>
            <pc:docMk/>
            <pc:sldMk cId="2196621063" sldId="295"/>
            <ac:spMk id="3" creationId="{F2043216-4CC3-47AF-B9D5-D9C7F1C225B3}"/>
          </ac:spMkLst>
        </pc:spChg>
      </pc:sldChg>
      <pc:sldChg chg="delSp modSp add">
        <pc:chgData name="P.Griffiths" userId="3e7126d7-0503-4221-a0e1-b3cb217ff6c6" providerId="ADAL" clId="{6FA708FC-734B-4FC2-9FC6-BAEE79C00375}" dt="2024-01-27T07:53:05.901" v="39"/>
        <pc:sldMkLst>
          <pc:docMk/>
          <pc:sldMk cId="2465216706" sldId="329"/>
        </pc:sldMkLst>
        <pc:spChg chg="mod">
          <ac:chgData name="P.Griffiths" userId="3e7126d7-0503-4221-a0e1-b3cb217ff6c6" providerId="ADAL" clId="{6FA708FC-734B-4FC2-9FC6-BAEE79C00375}" dt="2024-01-27T07:53:03.097" v="38" actId="20577"/>
          <ac:spMkLst>
            <pc:docMk/>
            <pc:sldMk cId="2465216706" sldId="329"/>
            <ac:spMk id="7" creationId="{D2D4515C-1FF3-413A-BCA5-8B6427CC1FBE}"/>
          </ac:spMkLst>
        </pc:spChg>
        <pc:picChg chg="del">
          <ac:chgData name="P.Griffiths" userId="3e7126d7-0503-4221-a0e1-b3cb217ff6c6" providerId="ADAL" clId="{6FA708FC-734B-4FC2-9FC6-BAEE79C00375}" dt="2024-01-27T07:53:05.901" v="39"/>
          <ac:picMkLst>
            <pc:docMk/>
            <pc:sldMk cId="2465216706" sldId="329"/>
            <ac:picMk id="4" creationId="{9F0BEE58-016A-41D7-B3DE-D38B85FF8F21}"/>
          </ac:picMkLst>
        </pc:picChg>
      </pc:sldChg>
      <pc:sldChg chg="addSp delSp modSp add">
        <pc:chgData name="P.Griffiths" userId="3e7126d7-0503-4221-a0e1-b3cb217ff6c6" providerId="ADAL" clId="{6FA708FC-734B-4FC2-9FC6-BAEE79C00375}" dt="2024-01-27T07:55:17.958" v="127"/>
        <pc:sldMkLst>
          <pc:docMk/>
          <pc:sldMk cId="3769697118" sldId="330"/>
        </pc:sldMkLst>
        <pc:spChg chg="mod">
          <ac:chgData name="P.Griffiths" userId="3e7126d7-0503-4221-a0e1-b3cb217ff6c6" providerId="ADAL" clId="{6FA708FC-734B-4FC2-9FC6-BAEE79C00375}" dt="2024-01-27T07:54:29.270" v="125" actId="1076"/>
          <ac:spMkLst>
            <pc:docMk/>
            <pc:sldMk cId="3769697118" sldId="330"/>
            <ac:spMk id="3" creationId="{F2043216-4CC3-47AF-B9D5-D9C7F1C225B3}"/>
          </ac:spMkLst>
        </pc:spChg>
        <pc:spChg chg="mod">
          <ac:chgData name="P.Griffiths" userId="3e7126d7-0503-4221-a0e1-b3cb217ff6c6" providerId="ADAL" clId="{6FA708FC-734B-4FC2-9FC6-BAEE79C00375}" dt="2024-01-27T07:53:35.183" v="84" actId="20577"/>
          <ac:spMkLst>
            <pc:docMk/>
            <pc:sldMk cId="3769697118" sldId="330"/>
            <ac:spMk id="7" creationId="{D2D4515C-1FF3-413A-BCA5-8B6427CC1FBE}"/>
          </ac:spMkLst>
        </pc:spChg>
        <pc:picChg chg="add del mod">
          <ac:chgData name="P.Griffiths" userId="3e7126d7-0503-4221-a0e1-b3cb217ff6c6" providerId="ADAL" clId="{6FA708FC-734B-4FC2-9FC6-BAEE79C00375}" dt="2024-01-27T07:55:17.958" v="127"/>
          <ac:picMkLst>
            <pc:docMk/>
            <pc:sldMk cId="3769697118" sldId="330"/>
            <ac:picMk id="4" creationId="{DA964EBC-D59D-40F6-B091-AF0F40B00ECC}"/>
          </ac:picMkLst>
        </pc:picChg>
        <pc:picChg chg="add">
          <ac:chgData name="P.Griffiths" userId="3e7126d7-0503-4221-a0e1-b3cb217ff6c6" providerId="ADAL" clId="{6FA708FC-734B-4FC2-9FC6-BAEE79C00375}" dt="2024-01-27T07:55:15.575" v="126"/>
          <ac:picMkLst>
            <pc:docMk/>
            <pc:sldMk cId="3769697118" sldId="330"/>
            <ac:picMk id="5" creationId="{221350D8-CB11-4870-BE75-79A69A73F182}"/>
          </ac:picMkLst>
        </pc:picChg>
      </pc:sldChg>
    </pc:docChg>
  </pc:docChgLst>
  <pc:docChgLst>
    <pc:chgData name="P.Griffiths" userId="3e7126d7-0503-4221-a0e1-b3cb217ff6c6" providerId="ADAL" clId="{C557C341-0CB9-4461-AC14-4D86355AEDF9}"/>
    <pc:docChg chg="undo custSel addSld delSld modSld">
      <pc:chgData name="P.Griffiths" userId="3e7126d7-0503-4221-a0e1-b3cb217ff6c6" providerId="ADAL" clId="{C557C341-0CB9-4461-AC14-4D86355AEDF9}" dt="2024-01-31T13:38:32.726" v="882" actId="1076"/>
      <pc:docMkLst>
        <pc:docMk/>
      </pc:docMkLst>
      <pc:sldChg chg="addSp delSp modSp">
        <pc:chgData name="P.Griffiths" userId="3e7126d7-0503-4221-a0e1-b3cb217ff6c6" providerId="ADAL" clId="{C557C341-0CB9-4461-AC14-4D86355AEDF9}" dt="2024-01-31T11:54:53.041" v="390" actId="1076"/>
        <pc:sldMkLst>
          <pc:docMk/>
          <pc:sldMk cId="2196621063" sldId="295"/>
        </pc:sldMkLst>
        <pc:spChg chg="mod">
          <ac:chgData name="P.Griffiths" userId="3e7126d7-0503-4221-a0e1-b3cb217ff6c6" providerId="ADAL" clId="{C557C341-0CB9-4461-AC14-4D86355AEDF9}" dt="2024-01-31T11:54:53.041" v="390" actId="1076"/>
          <ac:spMkLst>
            <pc:docMk/>
            <pc:sldMk cId="2196621063" sldId="295"/>
            <ac:spMk id="3" creationId="{F2043216-4CC3-47AF-B9D5-D9C7F1C225B3}"/>
          </ac:spMkLst>
        </pc:spChg>
        <pc:spChg chg="add mod">
          <ac:chgData name="P.Griffiths" userId="3e7126d7-0503-4221-a0e1-b3cb217ff6c6" providerId="ADAL" clId="{C557C341-0CB9-4461-AC14-4D86355AEDF9}" dt="2024-01-31T08:59:12.976" v="76" actId="1076"/>
          <ac:spMkLst>
            <pc:docMk/>
            <pc:sldMk cId="2196621063" sldId="295"/>
            <ac:spMk id="6" creationId="{185D10BE-519A-48EF-A695-7DF1F6CC9079}"/>
          </ac:spMkLst>
        </pc:spChg>
        <pc:picChg chg="del mod">
          <ac:chgData name="P.Griffiths" userId="3e7126d7-0503-4221-a0e1-b3cb217ff6c6" providerId="ADAL" clId="{C557C341-0CB9-4461-AC14-4D86355AEDF9}" dt="2024-01-31T11:52:38.054" v="374"/>
          <ac:picMkLst>
            <pc:docMk/>
            <pc:sldMk cId="2196621063" sldId="295"/>
            <ac:picMk id="4" creationId="{9F0BEE58-016A-41D7-B3DE-D38B85FF8F21}"/>
          </ac:picMkLst>
        </pc:picChg>
        <pc:picChg chg="add mod">
          <ac:chgData name="P.Griffiths" userId="3e7126d7-0503-4221-a0e1-b3cb217ff6c6" providerId="ADAL" clId="{C557C341-0CB9-4461-AC14-4D86355AEDF9}" dt="2024-01-31T11:54:21.915" v="377" actId="1076"/>
          <ac:picMkLst>
            <pc:docMk/>
            <pc:sldMk cId="2196621063" sldId="295"/>
            <ac:picMk id="5" creationId="{9489336E-331D-4F26-8C87-483F95AD0424}"/>
          </ac:picMkLst>
        </pc:picChg>
      </pc:sldChg>
      <pc:sldChg chg="modSp del">
        <pc:chgData name="P.Griffiths" userId="3e7126d7-0503-4221-a0e1-b3cb217ff6c6" providerId="ADAL" clId="{C557C341-0CB9-4461-AC14-4D86355AEDF9}" dt="2024-01-31T09:08:47.264" v="373" actId="2696"/>
        <pc:sldMkLst>
          <pc:docMk/>
          <pc:sldMk cId="1266731061" sldId="327"/>
        </pc:sldMkLst>
        <pc:spChg chg="mod">
          <ac:chgData name="P.Griffiths" userId="3e7126d7-0503-4221-a0e1-b3cb217ff6c6" providerId="ADAL" clId="{C557C341-0CB9-4461-AC14-4D86355AEDF9}" dt="2024-01-31T08:59:47.986" v="82" actId="1076"/>
          <ac:spMkLst>
            <pc:docMk/>
            <pc:sldMk cId="1266731061" sldId="327"/>
            <ac:spMk id="3" creationId="{F2043216-4CC3-47AF-B9D5-D9C7F1C225B3}"/>
          </ac:spMkLst>
        </pc:spChg>
        <pc:picChg chg="mod">
          <ac:chgData name="P.Griffiths" userId="3e7126d7-0503-4221-a0e1-b3cb217ff6c6" providerId="ADAL" clId="{C557C341-0CB9-4461-AC14-4D86355AEDF9}" dt="2024-01-31T08:59:44.946" v="81" actId="1076"/>
          <ac:picMkLst>
            <pc:docMk/>
            <pc:sldMk cId="1266731061" sldId="327"/>
            <ac:picMk id="4" creationId="{42D60779-B850-492B-9FBB-4213EA519072}"/>
          </ac:picMkLst>
        </pc:picChg>
      </pc:sldChg>
      <pc:sldChg chg="addSp delSp modSp">
        <pc:chgData name="P.Griffiths" userId="3e7126d7-0503-4221-a0e1-b3cb217ff6c6" providerId="ADAL" clId="{C557C341-0CB9-4461-AC14-4D86355AEDF9}" dt="2024-01-31T09:08:34.837" v="372" actId="1076"/>
        <pc:sldMkLst>
          <pc:docMk/>
          <pc:sldMk cId="2524870827" sldId="328"/>
        </pc:sldMkLst>
        <pc:spChg chg="del mod">
          <ac:chgData name="P.Griffiths" userId="3e7126d7-0503-4221-a0e1-b3cb217ff6c6" providerId="ADAL" clId="{C557C341-0CB9-4461-AC14-4D86355AEDF9}" dt="2024-01-31T09:08:14.855" v="367"/>
          <ac:spMkLst>
            <pc:docMk/>
            <pc:sldMk cId="2524870827" sldId="328"/>
            <ac:spMk id="5" creationId="{60E9FC31-74F6-40F8-A47A-EBAC495D332F}"/>
          </ac:spMkLst>
        </pc:spChg>
        <pc:spChg chg="add mod">
          <ac:chgData name="P.Griffiths" userId="3e7126d7-0503-4221-a0e1-b3cb217ff6c6" providerId="ADAL" clId="{C557C341-0CB9-4461-AC14-4D86355AEDF9}" dt="2024-01-31T09:07:04.797" v="344" actId="20577"/>
          <ac:spMkLst>
            <pc:docMk/>
            <pc:sldMk cId="2524870827" sldId="328"/>
            <ac:spMk id="9" creationId="{A01586D4-398A-417F-83AC-5C85E921491B}"/>
          </ac:spMkLst>
        </pc:spChg>
        <pc:spChg chg="add mod">
          <ac:chgData name="P.Griffiths" userId="3e7126d7-0503-4221-a0e1-b3cb217ff6c6" providerId="ADAL" clId="{C557C341-0CB9-4461-AC14-4D86355AEDF9}" dt="2024-01-31T09:07:09.885" v="346" actId="20577"/>
          <ac:spMkLst>
            <pc:docMk/>
            <pc:sldMk cId="2524870827" sldId="328"/>
            <ac:spMk id="10" creationId="{4158F995-738F-4868-999C-0F14D534903B}"/>
          </ac:spMkLst>
        </pc:spChg>
        <pc:spChg chg="add mod">
          <ac:chgData name="P.Griffiths" userId="3e7126d7-0503-4221-a0e1-b3cb217ff6c6" providerId="ADAL" clId="{C557C341-0CB9-4461-AC14-4D86355AEDF9}" dt="2024-01-31T09:07:21.196" v="363" actId="20577"/>
          <ac:spMkLst>
            <pc:docMk/>
            <pc:sldMk cId="2524870827" sldId="328"/>
            <ac:spMk id="11" creationId="{50FA4D6D-99DF-4F70-A4D6-0BD99A410259}"/>
          </ac:spMkLst>
        </pc:spChg>
        <pc:picChg chg="add mod">
          <ac:chgData name="P.Griffiths" userId="3e7126d7-0503-4221-a0e1-b3cb217ff6c6" providerId="ADAL" clId="{C557C341-0CB9-4461-AC14-4D86355AEDF9}" dt="2024-01-31T09:04:50.084" v="175" actId="1076"/>
          <ac:picMkLst>
            <pc:docMk/>
            <pc:sldMk cId="2524870827" sldId="328"/>
            <ac:picMk id="3" creationId="{64AA0F65-E8E8-4DE7-8588-BCF7D3B49EB0}"/>
          </ac:picMkLst>
        </pc:picChg>
        <pc:picChg chg="add mod">
          <ac:chgData name="P.Griffiths" userId="3e7126d7-0503-4221-a0e1-b3cb217ff6c6" providerId="ADAL" clId="{C557C341-0CB9-4461-AC14-4D86355AEDF9}" dt="2024-01-31T09:08:27.252" v="370" actId="1076"/>
          <ac:picMkLst>
            <pc:docMk/>
            <pc:sldMk cId="2524870827" sldId="328"/>
            <ac:picMk id="4" creationId="{1343DA7F-CD75-47A1-945B-40D06BA61AA1}"/>
          </ac:picMkLst>
        </pc:picChg>
        <pc:picChg chg="add mod">
          <ac:chgData name="P.Griffiths" userId="3e7126d7-0503-4221-a0e1-b3cb217ff6c6" providerId="ADAL" clId="{C557C341-0CB9-4461-AC14-4D86355AEDF9}" dt="2024-01-31T09:08:34.837" v="372" actId="1076"/>
          <ac:picMkLst>
            <pc:docMk/>
            <pc:sldMk cId="2524870827" sldId="328"/>
            <ac:picMk id="7" creationId="{9BAE347B-B166-41D6-975B-5CC1BE8EBB68}"/>
          </ac:picMkLst>
        </pc:picChg>
        <pc:picChg chg="mod">
          <ac:chgData name="P.Griffiths" userId="3e7126d7-0503-4221-a0e1-b3cb217ff6c6" providerId="ADAL" clId="{C557C341-0CB9-4461-AC14-4D86355AEDF9}" dt="2024-01-31T09:04:47.723" v="174" actId="1076"/>
          <ac:picMkLst>
            <pc:docMk/>
            <pc:sldMk cId="2524870827" sldId="328"/>
            <ac:picMk id="8" creationId="{5D15EDDE-127D-4D9E-B454-FF7C2B2C5BED}"/>
          </ac:picMkLst>
        </pc:picChg>
        <pc:picChg chg="add mod">
          <ac:chgData name="P.Griffiths" userId="3e7126d7-0503-4221-a0e1-b3cb217ff6c6" providerId="ADAL" clId="{C557C341-0CB9-4461-AC14-4D86355AEDF9}" dt="2024-01-31T09:02:42.363" v="92" actId="1076"/>
          <ac:picMkLst>
            <pc:docMk/>
            <pc:sldMk cId="2524870827" sldId="328"/>
            <ac:picMk id="1026" creationId="{B1216733-BAFB-4FAD-ADC9-546B78067F14}"/>
          </ac:picMkLst>
        </pc:picChg>
      </pc:sldChg>
      <pc:sldChg chg="modSp">
        <pc:chgData name="P.Griffiths" userId="3e7126d7-0503-4221-a0e1-b3cb217ff6c6" providerId="ADAL" clId="{C557C341-0CB9-4461-AC14-4D86355AEDF9}" dt="2024-01-31T13:35:00.828" v="863" actId="20577"/>
        <pc:sldMkLst>
          <pc:docMk/>
          <pc:sldMk cId="3769697118" sldId="330"/>
        </pc:sldMkLst>
        <pc:spChg chg="mod">
          <ac:chgData name="P.Griffiths" userId="3e7126d7-0503-4221-a0e1-b3cb217ff6c6" providerId="ADAL" clId="{C557C341-0CB9-4461-AC14-4D86355AEDF9}" dt="2024-01-31T13:35:00.828" v="863" actId="20577"/>
          <ac:spMkLst>
            <pc:docMk/>
            <pc:sldMk cId="3769697118" sldId="330"/>
            <ac:spMk id="3" creationId="{F2043216-4CC3-47AF-B9D5-D9C7F1C225B3}"/>
          </ac:spMkLst>
        </pc:spChg>
      </pc:sldChg>
      <pc:sldChg chg="modSp">
        <pc:chgData name="P.Griffiths" userId="3e7126d7-0503-4221-a0e1-b3cb217ff6c6" providerId="ADAL" clId="{C557C341-0CB9-4461-AC14-4D86355AEDF9}" dt="2024-01-31T08:59:25.058" v="79" actId="1076"/>
        <pc:sldMkLst>
          <pc:docMk/>
          <pc:sldMk cId="2851857242" sldId="331"/>
        </pc:sldMkLst>
        <pc:picChg chg="mod">
          <ac:chgData name="P.Griffiths" userId="3e7126d7-0503-4221-a0e1-b3cb217ff6c6" providerId="ADAL" clId="{C557C341-0CB9-4461-AC14-4D86355AEDF9}" dt="2024-01-31T08:59:25.058" v="79" actId="1076"/>
          <ac:picMkLst>
            <pc:docMk/>
            <pc:sldMk cId="2851857242" sldId="331"/>
            <ac:picMk id="4" creationId="{D22AD594-BD96-45F2-992B-0A6797C74CFB}"/>
          </ac:picMkLst>
        </pc:picChg>
      </pc:sldChg>
      <pc:sldChg chg="add">
        <pc:chgData name="P.Griffiths" userId="3e7126d7-0503-4221-a0e1-b3cb217ff6c6" providerId="ADAL" clId="{C557C341-0CB9-4461-AC14-4D86355AEDF9}" dt="2024-01-31T09:08:09.861" v="366"/>
        <pc:sldMkLst>
          <pc:docMk/>
          <pc:sldMk cId="69342741" sldId="332"/>
        </pc:sldMkLst>
      </pc:sldChg>
      <pc:sldChg chg="addSp delSp modSp add">
        <pc:chgData name="P.Griffiths" userId="3e7126d7-0503-4221-a0e1-b3cb217ff6c6" providerId="ADAL" clId="{C557C341-0CB9-4461-AC14-4D86355AEDF9}" dt="2024-01-31T13:38:32.726" v="882" actId="1076"/>
        <pc:sldMkLst>
          <pc:docMk/>
          <pc:sldMk cId="1114679482" sldId="333"/>
        </pc:sldMkLst>
        <pc:spChg chg="del mod">
          <ac:chgData name="P.Griffiths" userId="3e7126d7-0503-4221-a0e1-b3cb217ff6c6" providerId="ADAL" clId="{C557C341-0CB9-4461-AC14-4D86355AEDF9}" dt="2024-01-31T11:55:51.939" v="422"/>
          <ac:spMkLst>
            <pc:docMk/>
            <pc:sldMk cId="1114679482" sldId="333"/>
            <ac:spMk id="3" creationId="{F2043216-4CC3-47AF-B9D5-D9C7F1C225B3}"/>
          </ac:spMkLst>
        </pc:spChg>
        <pc:spChg chg="mod">
          <ac:chgData name="P.Griffiths" userId="3e7126d7-0503-4221-a0e1-b3cb217ff6c6" providerId="ADAL" clId="{C557C341-0CB9-4461-AC14-4D86355AEDF9}" dt="2024-01-31T13:36:20.787" v="868" actId="1076"/>
          <ac:spMkLst>
            <pc:docMk/>
            <pc:sldMk cId="1114679482" sldId="333"/>
            <ac:spMk id="6" creationId="{185D10BE-519A-48EF-A695-7DF1F6CC9079}"/>
          </ac:spMkLst>
        </pc:spChg>
        <pc:spChg chg="mod">
          <ac:chgData name="P.Griffiths" userId="3e7126d7-0503-4221-a0e1-b3cb217ff6c6" providerId="ADAL" clId="{C557C341-0CB9-4461-AC14-4D86355AEDF9}" dt="2024-01-31T11:55:44.554" v="420" actId="207"/>
          <ac:spMkLst>
            <pc:docMk/>
            <pc:sldMk cId="1114679482" sldId="333"/>
            <ac:spMk id="7" creationId="{D2D4515C-1FF3-413A-BCA5-8B6427CC1FBE}"/>
          </ac:spMkLst>
        </pc:spChg>
        <pc:spChg chg="add mod">
          <ac:chgData name="P.Griffiths" userId="3e7126d7-0503-4221-a0e1-b3cb217ff6c6" providerId="ADAL" clId="{C557C341-0CB9-4461-AC14-4D86355AEDF9}" dt="2024-01-31T13:36:31.100" v="872" actId="1076"/>
          <ac:spMkLst>
            <pc:docMk/>
            <pc:sldMk cId="1114679482" sldId="333"/>
            <ac:spMk id="8" creationId="{E9E31DE5-524F-4309-A8E9-47E05AB74944}"/>
          </ac:spMkLst>
        </pc:spChg>
        <pc:spChg chg="add mod">
          <ac:chgData name="P.Griffiths" userId="3e7126d7-0503-4221-a0e1-b3cb217ff6c6" providerId="ADAL" clId="{C557C341-0CB9-4461-AC14-4D86355AEDF9}" dt="2024-01-31T13:16:49.415" v="857" actId="1076"/>
          <ac:spMkLst>
            <pc:docMk/>
            <pc:sldMk cId="1114679482" sldId="333"/>
            <ac:spMk id="9" creationId="{0A3583B9-C22C-410A-9BE3-8B2606373B84}"/>
          </ac:spMkLst>
        </pc:spChg>
        <pc:spChg chg="add del mod">
          <ac:chgData name="P.Griffiths" userId="3e7126d7-0503-4221-a0e1-b3cb217ff6c6" providerId="ADAL" clId="{C557C341-0CB9-4461-AC14-4D86355AEDF9}" dt="2024-01-31T13:36:26.540" v="870" actId="1076"/>
          <ac:spMkLst>
            <pc:docMk/>
            <pc:sldMk cId="1114679482" sldId="333"/>
            <ac:spMk id="10" creationId="{E9EEDC35-7474-45D5-ABFD-61943040599F}"/>
          </ac:spMkLst>
        </pc:spChg>
        <pc:spChg chg="add mod">
          <ac:chgData name="P.Griffiths" userId="3e7126d7-0503-4221-a0e1-b3cb217ff6c6" providerId="ADAL" clId="{C557C341-0CB9-4461-AC14-4D86355AEDF9}" dt="2024-01-31T13:38:32.726" v="882" actId="1076"/>
          <ac:spMkLst>
            <pc:docMk/>
            <pc:sldMk cId="1114679482" sldId="333"/>
            <ac:spMk id="11" creationId="{D1F1E758-0491-4EAB-87B0-4D68CCAE8646}"/>
          </ac:spMkLst>
        </pc:spChg>
        <pc:spChg chg="add mod">
          <ac:chgData name="P.Griffiths" userId="3e7126d7-0503-4221-a0e1-b3cb217ff6c6" providerId="ADAL" clId="{C557C341-0CB9-4461-AC14-4D86355AEDF9}" dt="2024-01-31T13:36:58.260" v="876" actId="1076"/>
          <ac:spMkLst>
            <pc:docMk/>
            <pc:sldMk cId="1114679482" sldId="333"/>
            <ac:spMk id="12" creationId="{E3D4EF57-1B16-4563-B668-BAF3C1319C33}"/>
          </ac:spMkLst>
        </pc:spChg>
        <pc:picChg chg="add mod">
          <ac:chgData name="P.Griffiths" userId="3e7126d7-0503-4221-a0e1-b3cb217ff6c6" providerId="ADAL" clId="{C557C341-0CB9-4461-AC14-4D86355AEDF9}" dt="2024-01-31T13:36:28.764" v="871" actId="1076"/>
          <ac:picMkLst>
            <pc:docMk/>
            <pc:sldMk cId="1114679482" sldId="333"/>
            <ac:picMk id="4" creationId="{10081923-04B4-496D-925A-691CC1BBCC0F}"/>
          </ac:picMkLst>
        </pc:picChg>
        <pc:picChg chg="del">
          <ac:chgData name="P.Griffiths" userId="3e7126d7-0503-4221-a0e1-b3cb217ff6c6" providerId="ADAL" clId="{C557C341-0CB9-4461-AC14-4D86355AEDF9}" dt="2024-01-31T11:55:07.733" v="392"/>
          <ac:picMkLst>
            <pc:docMk/>
            <pc:sldMk cId="1114679482" sldId="333"/>
            <ac:picMk id="5" creationId="{9489336E-331D-4F26-8C87-483F95AD0424}"/>
          </ac:picMkLst>
        </pc:picChg>
        <pc:picChg chg="add mod">
          <ac:chgData name="P.Griffiths" userId="3e7126d7-0503-4221-a0e1-b3cb217ff6c6" providerId="ADAL" clId="{C557C341-0CB9-4461-AC14-4D86355AEDF9}" dt="2024-01-31T13:36:18.148" v="867" actId="1076"/>
          <ac:picMkLst>
            <pc:docMk/>
            <pc:sldMk cId="1114679482" sldId="333"/>
            <ac:picMk id="13" creationId="{84C23994-EBE0-4574-A4EE-933DBA7ED908}"/>
          </ac:picMkLst>
        </pc:picChg>
        <pc:picChg chg="add mod">
          <ac:chgData name="P.Griffiths" userId="3e7126d7-0503-4221-a0e1-b3cb217ff6c6" providerId="ADAL" clId="{C557C341-0CB9-4461-AC14-4D86355AEDF9}" dt="2024-01-31T13:16:46.426" v="855" actId="1076"/>
          <ac:picMkLst>
            <pc:docMk/>
            <pc:sldMk cId="1114679482" sldId="333"/>
            <ac:picMk id="14" creationId="{42961243-F779-4BFA-9967-214400B8F249}"/>
          </ac:picMkLst>
        </pc:picChg>
        <pc:picChg chg="add mod">
          <ac:chgData name="P.Griffiths" userId="3e7126d7-0503-4221-a0e1-b3cb217ff6c6" providerId="ADAL" clId="{C557C341-0CB9-4461-AC14-4D86355AEDF9}" dt="2024-01-31T13:36:34.868" v="873" actId="1076"/>
          <ac:picMkLst>
            <pc:docMk/>
            <pc:sldMk cId="1114679482" sldId="333"/>
            <ac:picMk id="15" creationId="{1F026E74-B56D-4D59-A082-6F22A8B22DA7}"/>
          </ac:picMkLst>
        </pc:picChg>
        <pc:picChg chg="add mod">
          <ac:chgData name="P.Griffiths" userId="3e7126d7-0503-4221-a0e1-b3cb217ff6c6" providerId="ADAL" clId="{C557C341-0CB9-4461-AC14-4D86355AEDF9}" dt="2024-01-31T13:37:00.925" v="877" actId="1076"/>
          <ac:picMkLst>
            <pc:docMk/>
            <pc:sldMk cId="1114679482" sldId="333"/>
            <ac:picMk id="16" creationId="{2E98B334-866D-4291-943F-AAE456F977E2}"/>
          </ac:picMkLst>
        </pc:picChg>
        <pc:picChg chg="add mod">
          <ac:chgData name="P.Griffiths" userId="3e7126d7-0503-4221-a0e1-b3cb217ff6c6" providerId="ADAL" clId="{C557C341-0CB9-4461-AC14-4D86355AEDF9}" dt="2024-01-31T13:38:30.254" v="881" actId="1076"/>
          <ac:picMkLst>
            <pc:docMk/>
            <pc:sldMk cId="1114679482" sldId="333"/>
            <ac:picMk id="17" creationId="{D0DFDD22-39CA-455B-9FD0-F0F20F32C486}"/>
          </ac:picMkLst>
        </pc:picChg>
      </pc:sldChg>
    </pc:docChg>
  </pc:docChgLst>
  <pc:docChgLst>
    <pc:chgData name="P.Griffiths" userId="3e7126d7-0503-4221-a0e1-b3cb217ff6c6" providerId="ADAL" clId="{4D7F7675-28F9-47D3-A72F-BE70CF7DB1A5}"/>
    <pc:docChg chg="undo custSel addSld delSld modSld sldOrd">
      <pc:chgData name="P.Griffiths" userId="3e7126d7-0503-4221-a0e1-b3cb217ff6c6" providerId="ADAL" clId="{4D7F7675-28F9-47D3-A72F-BE70CF7DB1A5}" dt="2024-01-27T20:06:42.908" v="170" actId="255"/>
      <pc:docMkLst>
        <pc:docMk/>
      </pc:docMkLst>
      <pc:sldChg chg="delSp modSp">
        <pc:chgData name="P.Griffiths" userId="3e7126d7-0503-4221-a0e1-b3cb217ff6c6" providerId="ADAL" clId="{4D7F7675-28F9-47D3-A72F-BE70CF7DB1A5}" dt="2024-01-27T17:31:06.594" v="105" actId="20577"/>
        <pc:sldMkLst>
          <pc:docMk/>
          <pc:sldMk cId="2524870827" sldId="328"/>
        </pc:sldMkLst>
        <pc:spChg chg="mod">
          <ac:chgData name="P.Griffiths" userId="3e7126d7-0503-4221-a0e1-b3cb217ff6c6" providerId="ADAL" clId="{4D7F7675-28F9-47D3-A72F-BE70CF7DB1A5}" dt="2024-01-27T17:31:06.594" v="105" actId="20577"/>
          <ac:spMkLst>
            <pc:docMk/>
            <pc:sldMk cId="2524870827" sldId="328"/>
            <ac:spMk id="5" creationId="{60E9FC31-74F6-40F8-A47A-EBAC495D332F}"/>
          </ac:spMkLst>
        </pc:spChg>
        <pc:picChg chg="del">
          <ac:chgData name="P.Griffiths" userId="3e7126d7-0503-4221-a0e1-b3cb217ff6c6" providerId="ADAL" clId="{4D7F7675-28F9-47D3-A72F-BE70CF7DB1A5}" dt="2024-01-27T17:30:18.297" v="43"/>
          <ac:picMkLst>
            <pc:docMk/>
            <pc:sldMk cId="2524870827" sldId="328"/>
            <ac:picMk id="7" creationId="{D4C718A3-2F37-4E67-A5F7-3920B2AAAB4D}"/>
          </ac:picMkLst>
        </pc:picChg>
        <pc:picChg chg="mod">
          <ac:chgData name="P.Griffiths" userId="3e7126d7-0503-4221-a0e1-b3cb217ff6c6" providerId="ADAL" clId="{4D7F7675-28F9-47D3-A72F-BE70CF7DB1A5}" dt="2024-01-27T17:30:54.967" v="102" actId="1076"/>
          <ac:picMkLst>
            <pc:docMk/>
            <pc:sldMk cId="2524870827" sldId="328"/>
            <ac:picMk id="8" creationId="{5D15EDDE-127D-4D9E-B454-FF7C2B2C5BED}"/>
          </ac:picMkLst>
        </pc:picChg>
      </pc:sldChg>
      <pc:sldChg chg="addSp delSp modSp">
        <pc:chgData name="P.Griffiths" userId="3e7126d7-0503-4221-a0e1-b3cb217ff6c6" providerId="ADAL" clId="{4D7F7675-28F9-47D3-A72F-BE70CF7DB1A5}" dt="2024-01-27T20:06:42.908" v="170" actId="255"/>
        <pc:sldMkLst>
          <pc:docMk/>
          <pc:sldMk cId="2465216706" sldId="329"/>
        </pc:sldMkLst>
        <pc:spChg chg="mod">
          <ac:chgData name="P.Griffiths" userId="3e7126d7-0503-4221-a0e1-b3cb217ff6c6" providerId="ADAL" clId="{4D7F7675-28F9-47D3-A72F-BE70CF7DB1A5}" dt="2024-01-27T20:06:42.908" v="170" actId="255"/>
          <ac:spMkLst>
            <pc:docMk/>
            <pc:sldMk cId="2465216706" sldId="329"/>
            <ac:spMk id="3" creationId="{F2043216-4CC3-47AF-B9D5-D9C7F1C225B3}"/>
          </ac:spMkLst>
        </pc:spChg>
        <pc:picChg chg="add del mod">
          <ac:chgData name="P.Griffiths" userId="3e7126d7-0503-4221-a0e1-b3cb217ff6c6" providerId="ADAL" clId="{4D7F7675-28F9-47D3-A72F-BE70CF7DB1A5}" dt="2024-01-27T20:04:37.912" v="124"/>
          <ac:picMkLst>
            <pc:docMk/>
            <pc:sldMk cId="2465216706" sldId="329"/>
            <ac:picMk id="4" creationId="{D22AD594-BD96-45F2-992B-0A6797C74CFB}"/>
          </ac:picMkLst>
        </pc:picChg>
      </pc:sldChg>
      <pc:sldChg chg="addSp modSp">
        <pc:chgData name="P.Griffiths" userId="3e7126d7-0503-4221-a0e1-b3cb217ff6c6" providerId="ADAL" clId="{4D7F7675-28F9-47D3-A72F-BE70CF7DB1A5}" dt="2024-01-27T20:06:31.650" v="169" actId="1076"/>
        <pc:sldMkLst>
          <pc:docMk/>
          <pc:sldMk cId="3769697118" sldId="330"/>
        </pc:sldMkLst>
        <pc:spChg chg="mod">
          <ac:chgData name="P.Griffiths" userId="3e7126d7-0503-4221-a0e1-b3cb217ff6c6" providerId="ADAL" clId="{4D7F7675-28F9-47D3-A72F-BE70CF7DB1A5}" dt="2024-01-27T20:06:31.650" v="169" actId="1076"/>
          <ac:spMkLst>
            <pc:docMk/>
            <pc:sldMk cId="3769697118" sldId="330"/>
            <ac:spMk id="3" creationId="{F2043216-4CC3-47AF-B9D5-D9C7F1C225B3}"/>
          </ac:spMkLst>
        </pc:spChg>
        <pc:spChg chg="add mod">
          <ac:chgData name="P.Griffiths" userId="3e7126d7-0503-4221-a0e1-b3cb217ff6c6" providerId="ADAL" clId="{4D7F7675-28F9-47D3-A72F-BE70CF7DB1A5}" dt="2024-01-27T20:06:27.380" v="168" actId="1076"/>
          <ac:spMkLst>
            <pc:docMk/>
            <pc:sldMk cId="3769697118" sldId="330"/>
            <ac:spMk id="6" creationId="{69FE8894-3655-47A4-9D9F-2BC77E731104}"/>
          </ac:spMkLst>
        </pc:spChg>
        <pc:picChg chg="mod">
          <ac:chgData name="P.Griffiths" userId="3e7126d7-0503-4221-a0e1-b3cb217ff6c6" providerId="ADAL" clId="{4D7F7675-28F9-47D3-A72F-BE70CF7DB1A5}" dt="2024-01-27T20:06:22.852" v="167" actId="1076"/>
          <ac:picMkLst>
            <pc:docMk/>
            <pc:sldMk cId="3769697118" sldId="330"/>
            <ac:picMk id="5" creationId="{221350D8-CB11-4870-BE75-79A69A73F182}"/>
          </ac:picMkLst>
        </pc:picChg>
      </pc:sldChg>
      <pc:sldChg chg="delSp modSp add ord">
        <pc:chgData name="P.Griffiths" userId="3e7126d7-0503-4221-a0e1-b3cb217ff6c6" providerId="ADAL" clId="{4D7F7675-28F9-47D3-A72F-BE70CF7DB1A5}" dt="2024-01-27T20:04:46.666" v="127" actId="1076"/>
        <pc:sldMkLst>
          <pc:docMk/>
          <pc:sldMk cId="2851857242" sldId="331"/>
        </pc:sldMkLst>
        <pc:spChg chg="del">
          <ac:chgData name="P.Griffiths" userId="3e7126d7-0503-4221-a0e1-b3cb217ff6c6" providerId="ADAL" clId="{4D7F7675-28F9-47D3-A72F-BE70CF7DB1A5}" dt="2024-01-27T20:04:18.550" v="123"/>
          <ac:spMkLst>
            <pc:docMk/>
            <pc:sldMk cId="2851857242" sldId="331"/>
            <ac:spMk id="3" creationId="{F2043216-4CC3-47AF-B9D5-D9C7F1C225B3}"/>
          </ac:spMkLst>
        </pc:spChg>
        <pc:picChg chg="mod">
          <ac:chgData name="P.Griffiths" userId="3e7126d7-0503-4221-a0e1-b3cb217ff6c6" providerId="ADAL" clId="{4D7F7675-28F9-47D3-A72F-BE70CF7DB1A5}" dt="2024-01-27T20:04:46.666" v="127" actId="1076"/>
          <ac:picMkLst>
            <pc:docMk/>
            <pc:sldMk cId="2851857242" sldId="331"/>
            <ac:picMk id="4" creationId="{D22AD594-BD96-45F2-992B-0A6797C74CFB}"/>
          </ac:picMkLst>
        </pc:picChg>
      </pc:sldChg>
    </pc:docChg>
  </pc:docChgLst>
  <pc:docChgLst>
    <pc:chgData name="Deborah Robbins" userId="S::d.robbins@stpeters.ycst.co.uk::5be10ae0-ec37-4a51-a8a5-89b0ba23ce12" providerId="AD" clId="Web-{F54D400A-F619-2469-0899-8ECA9D5D035F}"/>
    <pc:docChg chg="modSld">
      <pc:chgData name="Deborah Robbins" userId="S::d.robbins@stpeters.ycst.co.uk::5be10ae0-ec37-4a51-a8a5-89b0ba23ce12" providerId="AD" clId="Web-{F54D400A-F619-2469-0899-8ECA9D5D035F}" dt="2024-09-03T18:17:17.706" v="4" actId="20577"/>
      <pc:docMkLst>
        <pc:docMk/>
      </pc:docMkLst>
      <pc:sldChg chg="modSp">
        <pc:chgData name="Deborah Robbins" userId="S::d.robbins@stpeters.ycst.co.uk::5be10ae0-ec37-4a51-a8a5-89b0ba23ce12" providerId="AD" clId="Web-{F54D400A-F619-2469-0899-8ECA9D5D035F}" dt="2024-09-03T18:17:17.706" v="4" actId="20577"/>
        <pc:sldMkLst>
          <pc:docMk/>
          <pc:sldMk cId="372101320" sldId="261"/>
        </pc:sldMkLst>
        <pc:spChg chg="mod">
          <ac:chgData name="Deborah Robbins" userId="S::d.robbins@stpeters.ycst.co.uk::5be10ae0-ec37-4a51-a8a5-89b0ba23ce12" providerId="AD" clId="Web-{F54D400A-F619-2469-0899-8ECA9D5D035F}" dt="2024-09-03T18:17:17.706" v="4" actId="20577"/>
          <ac:spMkLst>
            <pc:docMk/>
            <pc:sldMk cId="372101320" sldId="261"/>
            <ac:spMk id="6" creationId="{74B8992E-1CD2-4633-8EE9-5331E179E66E}"/>
          </ac:spMkLst>
        </pc:spChg>
      </pc:sldChg>
    </pc:docChg>
  </pc:docChgLst>
  <pc:docChgLst>
    <pc:chgData name="Deborah Robbins" userId="5be10ae0-ec37-4a51-a8a5-89b0ba23ce12" providerId="ADAL" clId="{5622D314-4D00-407D-9CC2-80C03BF7A0AC}"/>
    <pc:docChg chg="modSld">
      <pc:chgData name="Deborah Robbins" userId="5be10ae0-ec37-4a51-a8a5-89b0ba23ce12" providerId="ADAL" clId="{5622D314-4D00-407D-9CC2-80C03BF7A0AC}" dt="2024-09-03T17:46:00.863" v="0"/>
      <pc:docMkLst>
        <pc:docMk/>
      </pc:docMkLst>
      <pc:sldChg chg="modSp mod">
        <pc:chgData name="Deborah Robbins" userId="5be10ae0-ec37-4a51-a8a5-89b0ba23ce12" providerId="ADAL" clId="{5622D314-4D00-407D-9CC2-80C03BF7A0AC}" dt="2024-09-03T17:46:00.863" v="0"/>
        <pc:sldMkLst>
          <pc:docMk/>
          <pc:sldMk cId="372101320" sldId="261"/>
        </pc:sldMkLst>
        <pc:spChg chg="mod">
          <ac:chgData name="Deborah Robbins" userId="5be10ae0-ec37-4a51-a8a5-89b0ba23ce12" providerId="ADAL" clId="{5622D314-4D00-407D-9CC2-80C03BF7A0AC}" dt="2024-09-03T17:46:00.863" v="0"/>
          <ac:spMkLst>
            <pc:docMk/>
            <pc:sldMk cId="372101320" sldId="261"/>
            <ac:spMk id="6" creationId="{74B8992E-1CD2-4633-8EE9-5331E179E66E}"/>
          </ac:spMkLst>
        </pc:spChg>
      </pc:sldChg>
    </pc:docChg>
  </pc:docChgLst>
  <pc:docChgLst>
    <pc:chgData name="P.Griffiths" userId="3e7126d7-0503-4221-a0e1-b3cb217ff6c6" providerId="ADAL" clId="{2824A363-7F1F-495A-93A3-6B6F5A50A0FA}"/>
    <pc:docChg chg="custSel addSld delSld modSld sldOrd">
      <pc:chgData name="P.Griffiths" userId="3e7126d7-0503-4221-a0e1-b3cb217ff6c6" providerId="ADAL" clId="{2824A363-7F1F-495A-93A3-6B6F5A50A0FA}" dt="2024-08-29T09:22:25.546" v="694" actId="20577"/>
      <pc:docMkLst>
        <pc:docMk/>
      </pc:docMkLst>
      <pc:sldChg chg="del">
        <pc:chgData name="P.Griffiths" userId="3e7126d7-0503-4221-a0e1-b3cb217ff6c6" providerId="ADAL" clId="{2824A363-7F1F-495A-93A3-6B6F5A50A0FA}" dt="2024-08-29T08:04:48.861" v="8" actId="2696"/>
        <pc:sldMkLst>
          <pc:docMk/>
          <pc:sldMk cId="964865329" sldId="262"/>
        </pc:sldMkLst>
      </pc:sldChg>
      <pc:sldChg chg="del">
        <pc:chgData name="P.Griffiths" userId="3e7126d7-0503-4221-a0e1-b3cb217ff6c6" providerId="ADAL" clId="{2824A363-7F1F-495A-93A3-6B6F5A50A0FA}" dt="2024-08-29T08:05:08.845" v="9" actId="2696"/>
        <pc:sldMkLst>
          <pc:docMk/>
          <pc:sldMk cId="1311189573" sldId="266"/>
        </pc:sldMkLst>
      </pc:sldChg>
      <pc:sldChg chg="add del">
        <pc:chgData name="P.Griffiths" userId="3e7126d7-0503-4221-a0e1-b3cb217ff6c6" providerId="ADAL" clId="{2824A363-7F1F-495A-93A3-6B6F5A50A0FA}" dt="2024-08-29T08:05:33.686" v="13"/>
        <pc:sldMkLst>
          <pc:docMk/>
          <pc:sldMk cId="2811320100" sldId="267"/>
        </pc:sldMkLst>
      </pc:sldChg>
      <pc:sldChg chg="del">
        <pc:chgData name="P.Griffiths" userId="3e7126d7-0503-4221-a0e1-b3cb217ff6c6" providerId="ADAL" clId="{2824A363-7F1F-495A-93A3-6B6F5A50A0FA}" dt="2024-08-29T08:05:13.006" v="11" actId="2696"/>
        <pc:sldMkLst>
          <pc:docMk/>
          <pc:sldMk cId="4153173477" sldId="268"/>
        </pc:sldMkLst>
      </pc:sldChg>
      <pc:sldChg chg="addSp delSp modSp mod">
        <pc:chgData name="P.Griffiths" userId="3e7126d7-0503-4221-a0e1-b3cb217ff6c6" providerId="ADAL" clId="{2824A363-7F1F-495A-93A3-6B6F5A50A0FA}" dt="2024-08-29T09:22:25.546" v="694" actId="20577"/>
        <pc:sldMkLst>
          <pc:docMk/>
          <pc:sldMk cId="2196621063" sldId="295"/>
        </pc:sldMkLst>
        <pc:spChg chg="mod">
          <ac:chgData name="P.Griffiths" userId="3e7126d7-0503-4221-a0e1-b3cb217ff6c6" providerId="ADAL" clId="{2824A363-7F1F-495A-93A3-6B6F5A50A0FA}" dt="2024-08-29T09:22:25.546" v="694" actId="20577"/>
          <ac:spMkLst>
            <pc:docMk/>
            <pc:sldMk cId="2196621063" sldId="295"/>
            <ac:spMk id="3" creationId="{F2043216-4CC3-47AF-B9D5-D9C7F1C225B3}"/>
          </ac:spMkLst>
        </pc:spChg>
        <pc:spChg chg="del mod">
          <ac:chgData name="P.Griffiths" userId="3e7126d7-0503-4221-a0e1-b3cb217ff6c6" providerId="ADAL" clId="{2824A363-7F1F-495A-93A3-6B6F5A50A0FA}" dt="2024-08-29T09:22:16.662" v="683"/>
          <ac:spMkLst>
            <pc:docMk/>
            <pc:sldMk cId="2196621063" sldId="295"/>
            <ac:spMk id="6" creationId="{185D10BE-519A-48EF-A695-7DF1F6CC9079}"/>
          </ac:spMkLst>
        </pc:spChg>
        <pc:picChg chg="add mod">
          <ac:chgData name="P.Griffiths" userId="3e7126d7-0503-4221-a0e1-b3cb217ff6c6" providerId="ADAL" clId="{2824A363-7F1F-495A-93A3-6B6F5A50A0FA}" dt="2024-08-29T09:22:12.962" v="680" actId="1076"/>
          <ac:picMkLst>
            <pc:docMk/>
            <pc:sldMk cId="2196621063" sldId="295"/>
            <ac:picMk id="4" creationId="{E8C9CC6D-06AD-4C45-5995-7193BA3BD637}"/>
          </ac:picMkLst>
        </pc:picChg>
        <pc:picChg chg="add">
          <ac:chgData name="P.Griffiths" userId="3e7126d7-0503-4221-a0e1-b3cb217ff6c6" providerId="ADAL" clId="{2824A363-7F1F-495A-93A3-6B6F5A50A0FA}" dt="2024-08-29T08:04:30.926" v="2"/>
          <ac:picMkLst>
            <pc:docMk/>
            <pc:sldMk cId="2196621063" sldId="295"/>
            <ac:picMk id="4" creationId="{FA22A3E0-FB54-C0A1-95C6-502DF79B3A9D}"/>
          </ac:picMkLst>
        </pc:picChg>
        <pc:picChg chg="del">
          <ac:chgData name="P.Griffiths" userId="3e7126d7-0503-4221-a0e1-b3cb217ff6c6" providerId="ADAL" clId="{2824A363-7F1F-495A-93A3-6B6F5A50A0FA}" dt="2024-08-29T09:21:45.662" v="676" actId="21"/>
          <ac:picMkLst>
            <pc:docMk/>
            <pc:sldMk cId="2196621063" sldId="295"/>
            <ac:picMk id="5" creationId="{9489336E-331D-4F26-8C87-483F95AD0424}"/>
          </ac:picMkLst>
        </pc:picChg>
      </pc:sldChg>
      <pc:sldChg chg="addSp delSp modSp mod">
        <pc:chgData name="P.Griffiths" userId="3e7126d7-0503-4221-a0e1-b3cb217ff6c6" providerId="ADAL" clId="{2824A363-7F1F-495A-93A3-6B6F5A50A0FA}" dt="2024-08-29T09:21:40.242" v="675" actId="1076"/>
        <pc:sldMkLst>
          <pc:docMk/>
          <pc:sldMk cId="1114679482" sldId="333"/>
        </pc:sldMkLst>
        <pc:spChg chg="mod">
          <ac:chgData name="P.Griffiths" userId="3e7126d7-0503-4221-a0e1-b3cb217ff6c6" providerId="ADAL" clId="{2824A363-7F1F-495A-93A3-6B6F5A50A0FA}" dt="2024-08-29T08:38:01.347" v="446" actId="20577"/>
          <ac:spMkLst>
            <pc:docMk/>
            <pc:sldMk cId="1114679482" sldId="333"/>
            <ac:spMk id="6" creationId="{185D10BE-519A-48EF-A695-7DF1F6CC9079}"/>
          </ac:spMkLst>
        </pc:spChg>
        <pc:spChg chg="mod">
          <ac:chgData name="P.Griffiths" userId="3e7126d7-0503-4221-a0e1-b3cb217ff6c6" providerId="ADAL" clId="{2824A363-7F1F-495A-93A3-6B6F5A50A0FA}" dt="2024-08-29T08:08:35.647" v="247" actId="20577"/>
          <ac:spMkLst>
            <pc:docMk/>
            <pc:sldMk cId="1114679482" sldId="333"/>
            <ac:spMk id="7" creationId="{D2D4515C-1FF3-413A-BCA5-8B6427CC1FBE}"/>
          </ac:spMkLst>
        </pc:spChg>
        <pc:spChg chg="mod">
          <ac:chgData name="P.Griffiths" userId="3e7126d7-0503-4221-a0e1-b3cb217ff6c6" providerId="ADAL" clId="{2824A363-7F1F-495A-93A3-6B6F5A50A0FA}" dt="2024-08-29T08:56:37.542" v="503" actId="1076"/>
          <ac:spMkLst>
            <pc:docMk/>
            <pc:sldMk cId="1114679482" sldId="333"/>
            <ac:spMk id="8" creationId="{E9E31DE5-524F-4309-A8E9-47E05AB74944}"/>
          </ac:spMkLst>
        </pc:spChg>
        <pc:spChg chg="mod">
          <ac:chgData name="P.Griffiths" userId="3e7126d7-0503-4221-a0e1-b3cb217ff6c6" providerId="ADAL" clId="{2824A363-7F1F-495A-93A3-6B6F5A50A0FA}" dt="2024-08-29T08:59:10.463" v="669" actId="1076"/>
          <ac:spMkLst>
            <pc:docMk/>
            <pc:sldMk cId="1114679482" sldId="333"/>
            <ac:spMk id="9" creationId="{0A3583B9-C22C-410A-9BE3-8B2606373B84}"/>
          </ac:spMkLst>
        </pc:spChg>
        <pc:spChg chg="mod">
          <ac:chgData name="P.Griffiths" userId="3e7126d7-0503-4221-a0e1-b3cb217ff6c6" providerId="ADAL" clId="{2824A363-7F1F-495A-93A3-6B6F5A50A0FA}" dt="2024-08-29T08:58:57.399" v="668" actId="20577"/>
          <ac:spMkLst>
            <pc:docMk/>
            <pc:sldMk cId="1114679482" sldId="333"/>
            <ac:spMk id="10" creationId="{E9EEDC35-7474-45D5-ABFD-61943040599F}"/>
          </ac:spMkLst>
        </pc:spChg>
        <pc:spChg chg="mod">
          <ac:chgData name="P.Griffiths" userId="3e7126d7-0503-4221-a0e1-b3cb217ff6c6" providerId="ADAL" clId="{2824A363-7F1F-495A-93A3-6B6F5A50A0FA}" dt="2024-08-29T08:59:16.231" v="671" actId="1076"/>
          <ac:spMkLst>
            <pc:docMk/>
            <pc:sldMk cId="1114679482" sldId="333"/>
            <ac:spMk id="11" creationId="{D1F1E758-0491-4EAB-87B0-4D68CCAE8646}"/>
          </ac:spMkLst>
        </pc:spChg>
        <pc:spChg chg="del mod">
          <ac:chgData name="P.Griffiths" userId="3e7126d7-0503-4221-a0e1-b3cb217ff6c6" providerId="ADAL" clId="{2824A363-7F1F-495A-93A3-6B6F5A50A0FA}" dt="2024-08-29T08:59:13.804" v="670" actId="21"/>
          <ac:spMkLst>
            <pc:docMk/>
            <pc:sldMk cId="1114679482" sldId="333"/>
            <ac:spMk id="12" creationId="{E3D4EF57-1B16-4563-B668-BAF3C1319C33}"/>
          </ac:spMkLst>
        </pc:spChg>
        <pc:picChg chg="add mod">
          <ac:chgData name="P.Griffiths" userId="3e7126d7-0503-4221-a0e1-b3cb217ff6c6" providerId="ADAL" clId="{2824A363-7F1F-495A-93A3-6B6F5A50A0FA}" dt="2024-08-29T08:11:33.854" v="353" actId="1076"/>
          <ac:picMkLst>
            <pc:docMk/>
            <pc:sldMk cId="1114679482" sldId="333"/>
            <ac:picMk id="3" creationId="{5F0A52A7-3982-52C3-9764-2CCACF0151B9}"/>
          </ac:picMkLst>
        </pc:picChg>
        <pc:picChg chg="del mod">
          <ac:chgData name="P.Griffiths" userId="3e7126d7-0503-4221-a0e1-b3cb217ff6c6" providerId="ADAL" clId="{2824A363-7F1F-495A-93A3-6B6F5A50A0FA}" dt="2024-08-29T08:11:47.986" v="355" actId="21"/>
          <ac:picMkLst>
            <pc:docMk/>
            <pc:sldMk cId="1114679482" sldId="333"/>
            <ac:picMk id="4" creationId="{10081923-04B4-496D-925A-691CC1BBCC0F}"/>
          </ac:picMkLst>
        </pc:picChg>
        <pc:picChg chg="add mod">
          <ac:chgData name="P.Griffiths" userId="3e7126d7-0503-4221-a0e1-b3cb217ff6c6" providerId="ADAL" clId="{2824A363-7F1F-495A-93A3-6B6F5A50A0FA}" dt="2024-08-29T08:11:52.470" v="357" actId="1076"/>
          <ac:picMkLst>
            <pc:docMk/>
            <pc:sldMk cId="1114679482" sldId="333"/>
            <ac:picMk id="5" creationId="{97896611-9C2A-4AF1-D7E3-15EB502AA1F4}"/>
          </ac:picMkLst>
        </pc:picChg>
        <pc:picChg chg="del">
          <ac:chgData name="P.Griffiths" userId="3e7126d7-0503-4221-a0e1-b3cb217ff6c6" providerId="ADAL" clId="{2824A363-7F1F-495A-93A3-6B6F5A50A0FA}" dt="2024-08-29T08:11:26.548" v="350" actId="21"/>
          <ac:picMkLst>
            <pc:docMk/>
            <pc:sldMk cId="1114679482" sldId="333"/>
            <ac:picMk id="13" creationId="{84C23994-EBE0-4574-A4EE-933DBA7ED908}"/>
          </ac:picMkLst>
        </pc:picChg>
        <pc:picChg chg="del">
          <ac:chgData name="P.Griffiths" userId="3e7126d7-0503-4221-a0e1-b3cb217ff6c6" providerId="ADAL" clId="{2824A363-7F1F-495A-93A3-6B6F5A50A0FA}" dt="2024-08-29T08:11:55.362" v="358" actId="21"/>
          <ac:picMkLst>
            <pc:docMk/>
            <pc:sldMk cId="1114679482" sldId="333"/>
            <ac:picMk id="14" creationId="{42961243-F779-4BFA-9967-214400B8F249}"/>
          </ac:picMkLst>
        </pc:picChg>
        <pc:picChg chg="del">
          <ac:chgData name="P.Griffiths" userId="3e7126d7-0503-4221-a0e1-b3cb217ff6c6" providerId="ADAL" clId="{2824A363-7F1F-495A-93A3-6B6F5A50A0FA}" dt="2024-08-29T08:59:18.363" v="672" actId="21"/>
          <ac:picMkLst>
            <pc:docMk/>
            <pc:sldMk cId="1114679482" sldId="333"/>
            <ac:picMk id="15" creationId="{1F026E74-B56D-4D59-A082-6F22A8B22DA7}"/>
          </ac:picMkLst>
        </pc:picChg>
        <pc:picChg chg="del">
          <ac:chgData name="P.Griffiths" userId="3e7126d7-0503-4221-a0e1-b3cb217ff6c6" providerId="ADAL" clId="{2824A363-7F1F-495A-93A3-6B6F5A50A0FA}" dt="2024-08-29T08:12:19.650" v="371" actId="21"/>
          <ac:picMkLst>
            <pc:docMk/>
            <pc:sldMk cId="1114679482" sldId="333"/>
            <ac:picMk id="16" creationId="{2E98B334-866D-4291-943F-AAE456F977E2}"/>
          </ac:picMkLst>
        </pc:picChg>
        <pc:picChg chg="del">
          <ac:chgData name="P.Griffiths" userId="3e7126d7-0503-4221-a0e1-b3cb217ff6c6" providerId="ADAL" clId="{2824A363-7F1F-495A-93A3-6B6F5A50A0FA}" dt="2024-08-29T08:09:39.459" v="341" actId="21"/>
          <ac:picMkLst>
            <pc:docMk/>
            <pc:sldMk cId="1114679482" sldId="333"/>
            <ac:picMk id="17" creationId="{D0DFDD22-39CA-455B-9FD0-F0F20F32C486}"/>
          </ac:picMkLst>
        </pc:picChg>
        <pc:picChg chg="add mod">
          <ac:chgData name="P.Griffiths" userId="3e7126d7-0503-4221-a0e1-b3cb217ff6c6" providerId="ADAL" clId="{2824A363-7F1F-495A-93A3-6B6F5A50A0FA}" dt="2024-08-29T08:12:43.677" v="375" actId="1076"/>
          <ac:picMkLst>
            <pc:docMk/>
            <pc:sldMk cId="1114679482" sldId="333"/>
            <ac:picMk id="18" creationId="{AC20FD44-FC30-9F6E-3139-B1833B47D9C9}"/>
          </ac:picMkLst>
        </pc:picChg>
        <pc:picChg chg="add mod">
          <ac:chgData name="P.Griffiths" userId="3e7126d7-0503-4221-a0e1-b3cb217ff6c6" providerId="ADAL" clId="{2824A363-7F1F-495A-93A3-6B6F5A50A0FA}" dt="2024-08-29T09:21:40.242" v="675" actId="1076"/>
          <ac:picMkLst>
            <pc:docMk/>
            <pc:sldMk cId="1114679482" sldId="333"/>
            <ac:picMk id="19" creationId="{28862F36-F1A8-4E18-E6F4-3F4E7954AE4C}"/>
          </ac:picMkLst>
        </pc:picChg>
      </pc:sldChg>
      <pc:sldChg chg="add ord">
        <pc:chgData name="P.Griffiths" userId="3e7126d7-0503-4221-a0e1-b3cb217ff6c6" providerId="ADAL" clId="{2824A363-7F1F-495A-93A3-6B6F5A50A0FA}" dt="2024-08-29T08:04:41.790" v="7"/>
        <pc:sldMkLst>
          <pc:docMk/>
          <pc:sldMk cId="237571275" sldId="334"/>
        </pc:sldMkLst>
      </pc:sldChg>
      <pc:sldChg chg="add del setBg">
        <pc:chgData name="P.Griffiths" userId="3e7126d7-0503-4221-a0e1-b3cb217ff6c6" providerId="ADAL" clId="{2824A363-7F1F-495A-93A3-6B6F5A50A0FA}" dt="2024-08-29T08:04:21.667" v="1" actId="2696"/>
        <pc:sldMkLst>
          <pc:docMk/>
          <pc:sldMk cId="1495760121" sldId="334"/>
        </pc:sldMkLst>
      </pc:sldChg>
      <pc:sldChg chg="add del setBg">
        <pc:chgData name="P.Griffiths" userId="3e7126d7-0503-4221-a0e1-b3cb217ff6c6" providerId="ADAL" clId="{2824A363-7F1F-495A-93A3-6B6F5A50A0FA}" dt="2024-08-29T08:04:38.040" v="4"/>
        <pc:sldMkLst>
          <pc:docMk/>
          <pc:sldMk cId="2860538478" sldId="334"/>
        </pc:sldMkLst>
      </pc:sldChg>
      <pc:sldChg chg="add">
        <pc:chgData name="P.Griffiths" userId="3e7126d7-0503-4221-a0e1-b3cb217ff6c6" providerId="ADAL" clId="{2824A363-7F1F-495A-93A3-6B6F5A50A0FA}" dt="2024-08-29T08:05:24.758" v="12"/>
        <pc:sldMkLst>
          <pc:docMk/>
          <pc:sldMk cId="1802981010" sldId="33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838" cy="49053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8250" y="0"/>
            <a:ext cx="2890838" cy="490538"/>
          </a:xfrm>
          <a:prstGeom prst="rect">
            <a:avLst/>
          </a:prstGeom>
        </p:spPr>
        <p:txBody>
          <a:bodyPr vert="horz" lIns="91440" tIns="45720" rIns="91440" bIns="45720" rtlCol="0"/>
          <a:lstStyle>
            <a:lvl1pPr algn="r">
              <a:defRPr sz="1200"/>
            </a:lvl1pPr>
          </a:lstStyle>
          <a:p>
            <a:fld id="{A15CDCE4-62B1-4CC5-8441-6AFA27EE68B7}" type="datetimeFigureOut">
              <a:rPr lang="en-GB" smtClean="0"/>
              <a:t>03/09/2024</a:t>
            </a:fld>
            <a:endParaRPr lang="en-GB"/>
          </a:p>
        </p:txBody>
      </p:sp>
      <p:sp>
        <p:nvSpPr>
          <p:cNvPr id="4" name="Slide Image Placeholder 3"/>
          <p:cNvSpPr>
            <a:spLocks noGrp="1" noRot="1" noChangeAspect="1"/>
          </p:cNvSpPr>
          <p:nvPr>
            <p:ph type="sldImg" idx="2"/>
          </p:nvPr>
        </p:nvSpPr>
        <p:spPr>
          <a:xfrm>
            <a:off x="401638" y="1222375"/>
            <a:ext cx="5867400" cy="33004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750" y="4705350"/>
            <a:ext cx="5337175" cy="384968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286875"/>
            <a:ext cx="2890838" cy="49053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8250" y="9286875"/>
            <a:ext cx="2890838" cy="490538"/>
          </a:xfrm>
          <a:prstGeom prst="rect">
            <a:avLst/>
          </a:prstGeom>
        </p:spPr>
        <p:txBody>
          <a:bodyPr vert="horz" lIns="91440" tIns="45720" rIns="91440" bIns="45720" rtlCol="0" anchor="b"/>
          <a:lstStyle>
            <a:lvl1pPr algn="r">
              <a:defRPr sz="1200"/>
            </a:lvl1pPr>
          </a:lstStyle>
          <a:p>
            <a:fld id="{B1149A43-6D1A-4F85-A966-2646B2681EF9}" type="slidenum">
              <a:rPr lang="en-GB" smtClean="0"/>
              <a:t>‹#›</a:t>
            </a:fld>
            <a:endParaRPr lang="en-GB"/>
          </a:p>
        </p:txBody>
      </p:sp>
    </p:spTree>
    <p:extLst>
      <p:ext uri="{BB962C8B-B14F-4D97-AF65-F5344CB8AC3E}">
        <p14:creationId xmlns:p14="http://schemas.microsoft.com/office/powerpoint/2010/main" val="1221260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8A4A5-1FC1-465E-9549-CCA3AFCE4D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FD4B3B6-BFE1-49AD-AC3C-BD37EA363B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A02E455-ED1C-474C-A1BA-609C7D7D7BC6}"/>
              </a:ext>
            </a:extLst>
          </p:cNvPr>
          <p:cNvSpPr>
            <a:spLocks noGrp="1"/>
          </p:cNvSpPr>
          <p:nvPr>
            <p:ph type="dt" sz="half" idx="10"/>
          </p:nvPr>
        </p:nvSpPr>
        <p:spPr/>
        <p:txBody>
          <a:bodyPr/>
          <a:lstStyle/>
          <a:p>
            <a:fld id="{A50E2F95-D058-4C1F-92A7-D5683AB93BED}" type="datetimeFigureOut">
              <a:rPr lang="en-GB" smtClean="0"/>
              <a:t>03/09/2024</a:t>
            </a:fld>
            <a:endParaRPr lang="en-GB"/>
          </a:p>
        </p:txBody>
      </p:sp>
      <p:sp>
        <p:nvSpPr>
          <p:cNvPr id="5" name="Footer Placeholder 4">
            <a:extLst>
              <a:ext uri="{FF2B5EF4-FFF2-40B4-BE49-F238E27FC236}">
                <a16:creationId xmlns:a16="http://schemas.microsoft.com/office/drawing/2014/main" id="{33A83FFA-F71F-4CCB-AFB4-EF3A1072EC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4C8024-7C0B-4419-9638-5F3159BED70F}"/>
              </a:ext>
            </a:extLst>
          </p:cNvPr>
          <p:cNvSpPr>
            <a:spLocks noGrp="1"/>
          </p:cNvSpPr>
          <p:nvPr>
            <p:ph type="sldNum" sz="quarter" idx="12"/>
          </p:nvPr>
        </p:nvSpPr>
        <p:spPr/>
        <p:txBody>
          <a:bodyPr/>
          <a:lstStyle/>
          <a:p>
            <a:fld id="{5C46462A-1DA2-40D7-9891-D8766A0AE9A4}" type="slidenum">
              <a:rPr lang="en-GB" smtClean="0"/>
              <a:t>‹#›</a:t>
            </a:fld>
            <a:endParaRPr lang="en-GB"/>
          </a:p>
        </p:txBody>
      </p:sp>
    </p:spTree>
    <p:extLst>
      <p:ext uri="{BB962C8B-B14F-4D97-AF65-F5344CB8AC3E}">
        <p14:creationId xmlns:p14="http://schemas.microsoft.com/office/powerpoint/2010/main" val="1709081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C9413-6A4E-442D-A4A6-6DB26733C61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1474654-FF92-4718-A5A9-3DC571C12B3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AE79DCB-BA4B-4178-8F52-22D0AE60F8E4}"/>
              </a:ext>
            </a:extLst>
          </p:cNvPr>
          <p:cNvSpPr>
            <a:spLocks noGrp="1"/>
          </p:cNvSpPr>
          <p:nvPr>
            <p:ph type="dt" sz="half" idx="10"/>
          </p:nvPr>
        </p:nvSpPr>
        <p:spPr/>
        <p:txBody>
          <a:bodyPr/>
          <a:lstStyle/>
          <a:p>
            <a:fld id="{A50E2F95-D058-4C1F-92A7-D5683AB93BED}" type="datetimeFigureOut">
              <a:rPr lang="en-GB" smtClean="0"/>
              <a:t>03/09/2024</a:t>
            </a:fld>
            <a:endParaRPr lang="en-GB"/>
          </a:p>
        </p:txBody>
      </p:sp>
      <p:sp>
        <p:nvSpPr>
          <p:cNvPr id="5" name="Footer Placeholder 4">
            <a:extLst>
              <a:ext uri="{FF2B5EF4-FFF2-40B4-BE49-F238E27FC236}">
                <a16:creationId xmlns:a16="http://schemas.microsoft.com/office/drawing/2014/main" id="{A6885A13-B033-488D-BB09-E064F39D84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57AB68-20ED-4982-8C9F-5F0644173480}"/>
              </a:ext>
            </a:extLst>
          </p:cNvPr>
          <p:cNvSpPr>
            <a:spLocks noGrp="1"/>
          </p:cNvSpPr>
          <p:nvPr>
            <p:ph type="sldNum" sz="quarter" idx="12"/>
          </p:nvPr>
        </p:nvSpPr>
        <p:spPr/>
        <p:txBody>
          <a:bodyPr/>
          <a:lstStyle/>
          <a:p>
            <a:fld id="{5C46462A-1DA2-40D7-9891-D8766A0AE9A4}" type="slidenum">
              <a:rPr lang="en-GB" smtClean="0"/>
              <a:t>‹#›</a:t>
            </a:fld>
            <a:endParaRPr lang="en-GB"/>
          </a:p>
        </p:txBody>
      </p:sp>
    </p:spTree>
    <p:extLst>
      <p:ext uri="{BB962C8B-B14F-4D97-AF65-F5344CB8AC3E}">
        <p14:creationId xmlns:p14="http://schemas.microsoft.com/office/powerpoint/2010/main" val="2741429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729481-EF18-4577-8654-DD53C942527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D2DDA6E-6C13-4F40-B15A-2E197F6D66C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1D78E0-C327-4558-AF8A-F05E4B6F0D81}"/>
              </a:ext>
            </a:extLst>
          </p:cNvPr>
          <p:cNvSpPr>
            <a:spLocks noGrp="1"/>
          </p:cNvSpPr>
          <p:nvPr>
            <p:ph type="dt" sz="half" idx="10"/>
          </p:nvPr>
        </p:nvSpPr>
        <p:spPr/>
        <p:txBody>
          <a:bodyPr/>
          <a:lstStyle/>
          <a:p>
            <a:fld id="{A50E2F95-D058-4C1F-92A7-D5683AB93BED}" type="datetimeFigureOut">
              <a:rPr lang="en-GB" smtClean="0"/>
              <a:t>03/09/2024</a:t>
            </a:fld>
            <a:endParaRPr lang="en-GB"/>
          </a:p>
        </p:txBody>
      </p:sp>
      <p:sp>
        <p:nvSpPr>
          <p:cNvPr id="5" name="Footer Placeholder 4">
            <a:extLst>
              <a:ext uri="{FF2B5EF4-FFF2-40B4-BE49-F238E27FC236}">
                <a16:creationId xmlns:a16="http://schemas.microsoft.com/office/drawing/2014/main" id="{2036CD7F-8BCB-445A-B583-AC31DA770B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0BE33E-D91C-4621-8A35-87E90D2B2C00}"/>
              </a:ext>
            </a:extLst>
          </p:cNvPr>
          <p:cNvSpPr>
            <a:spLocks noGrp="1"/>
          </p:cNvSpPr>
          <p:nvPr>
            <p:ph type="sldNum" sz="quarter" idx="12"/>
          </p:nvPr>
        </p:nvSpPr>
        <p:spPr/>
        <p:txBody>
          <a:bodyPr/>
          <a:lstStyle/>
          <a:p>
            <a:fld id="{5C46462A-1DA2-40D7-9891-D8766A0AE9A4}" type="slidenum">
              <a:rPr lang="en-GB" smtClean="0"/>
              <a:t>‹#›</a:t>
            </a:fld>
            <a:endParaRPr lang="en-GB"/>
          </a:p>
        </p:txBody>
      </p:sp>
    </p:spTree>
    <p:extLst>
      <p:ext uri="{BB962C8B-B14F-4D97-AF65-F5344CB8AC3E}">
        <p14:creationId xmlns:p14="http://schemas.microsoft.com/office/powerpoint/2010/main" val="2282701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3141B-7239-4CEE-8738-ED7F310B16D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F7FD1A-8E9F-470A-A337-AF004C354A3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CF0F69-D357-4DC8-B69A-71728D2CD0D4}"/>
              </a:ext>
            </a:extLst>
          </p:cNvPr>
          <p:cNvSpPr>
            <a:spLocks noGrp="1"/>
          </p:cNvSpPr>
          <p:nvPr>
            <p:ph type="dt" sz="half" idx="10"/>
          </p:nvPr>
        </p:nvSpPr>
        <p:spPr/>
        <p:txBody>
          <a:bodyPr/>
          <a:lstStyle/>
          <a:p>
            <a:fld id="{A50E2F95-D058-4C1F-92A7-D5683AB93BED}" type="datetimeFigureOut">
              <a:rPr lang="en-GB" smtClean="0"/>
              <a:t>03/09/2024</a:t>
            </a:fld>
            <a:endParaRPr lang="en-GB"/>
          </a:p>
        </p:txBody>
      </p:sp>
      <p:sp>
        <p:nvSpPr>
          <p:cNvPr id="5" name="Footer Placeholder 4">
            <a:extLst>
              <a:ext uri="{FF2B5EF4-FFF2-40B4-BE49-F238E27FC236}">
                <a16:creationId xmlns:a16="http://schemas.microsoft.com/office/drawing/2014/main" id="{F9042529-2237-4F3D-8DC7-CFFC5577EE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0F7585-5511-43B9-9287-E0F7DA5FD591}"/>
              </a:ext>
            </a:extLst>
          </p:cNvPr>
          <p:cNvSpPr>
            <a:spLocks noGrp="1"/>
          </p:cNvSpPr>
          <p:nvPr>
            <p:ph type="sldNum" sz="quarter" idx="12"/>
          </p:nvPr>
        </p:nvSpPr>
        <p:spPr/>
        <p:txBody>
          <a:bodyPr/>
          <a:lstStyle/>
          <a:p>
            <a:fld id="{5C46462A-1DA2-40D7-9891-D8766A0AE9A4}" type="slidenum">
              <a:rPr lang="en-GB" smtClean="0"/>
              <a:t>‹#›</a:t>
            </a:fld>
            <a:endParaRPr lang="en-GB"/>
          </a:p>
        </p:txBody>
      </p:sp>
    </p:spTree>
    <p:extLst>
      <p:ext uri="{BB962C8B-B14F-4D97-AF65-F5344CB8AC3E}">
        <p14:creationId xmlns:p14="http://schemas.microsoft.com/office/powerpoint/2010/main" val="10091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8E6A-4FEC-47B7-AA6D-14ED589139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5A0895F-E302-409C-83DD-16193BDB86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7BE9B4F-9FC3-42A2-A94C-C076D987BBD7}"/>
              </a:ext>
            </a:extLst>
          </p:cNvPr>
          <p:cNvSpPr>
            <a:spLocks noGrp="1"/>
          </p:cNvSpPr>
          <p:nvPr>
            <p:ph type="dt" sz="half" idx="10"/>
          </p:nvPr>
        </p:nvSpPr>
        <p:spPr/>
        <p:txBody>
          <a:bodyPr/>
          <a:lstStyle/>
          <a:p>
            <a:fld id="{A50E2F95-D058-4C1F-92A7-D5683AB93BED}" type="datetimeFigureOut">
              <a:rPr lang="en-GB" smtClean="0"/>
              <a:t>03/09/2024</a:t>
            </a:fld>
            <a:endParaRPr lang="en-GB"/>
          </a:p>
        </p:txBody>
      </p:sp>
      <p:sp>
        <p:nvSpPr>
          <p:cNvPr id="5" name="Footer Placeholder 4">
            <a:extLst>
              <a:ext uri="{FF2B5EF4-FFF2-40B4-BE49-F238E27FC236}">
                <a16:creationId xmlns:a16="http://schemas.microsoft.com/office/drawing/2014/main" id="{C32AC3E5-BE12-4CD2-A6BA-618F5C6B8B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28EAFA-032F-4010-AB7F-12357E361D7A}"/>
              </a:ext>
            </a:extLst>
          </p:cNvPr>
          <p:cNvSpPr>
            <a:spLocks noGrp="1"/>
          </p:cNvSpPr>
          <p:nvPr>
            <p:ph type="sldNum" sz="quarter" idx="12"/>
          </p:nvPr>
        </p:nvSpPr>
        <p:spPr/>
        <p:txBody>
          <a:bodyPr/>
          <a:lstStyle/>
          <a:p>
            <a:fld id="{5C46462A-1DA2-40D7-9891-D8766A0AE9A4}" type="slidenum">
              <a:rPr lang="en-GB" smtClean="0"/>
              <a:t>‹#›</a:t>
            </a:fld>
            <a:endParaRPr lang="en-GB"/>
          </a:p>
        </p:txBody>
      </p:sp>
    </p:spTree>
    <p:extLst>
      <p:ext uri="{BB962C8B-B14F-4D97-AF65-F5344CB8AC3E}">
        <p14:creationId xmlns:p14="http://schemas.microsoft.com/office/powerpoint/2010/main" val="4292265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2A11F-A2F1-4203-9535-9AFE011A2B7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3B2F9EB-92E4-42A8-AF54-B0E912F41A1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DF60F30-D412-46D8-9ADF-D8BB08CEB70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437DDD1-0B81-491B-A656-56D02DD29003}"/>
              </a:ext>
            </a:extLst>
          </p:cNvPr>
          <p:cNvSpPr>
            <a:spLocks noGrp="1"/>
          </p:cNvSpPr>
          <p:nvPr>
            <p:ph type="dt" sz="half" idx="10"/>
          </p:nvPr>
        </p:nvSpPr>
        <p:spPr/>
        <p:txBody>
          <a:bodyPr/>
          <a:lstStyle/>
          <a:p>
            <a:fld id="{A50E2F95-D058-4C1F-92A7-D5683AB93BED}" type="datetimeFigureOut">
              <a:rPr lang="en-GB" smtClean="0"/>
              <a:t>03/09/2024</a:t>
            </a:fld>
            <a:endParaRPr lang="en-GB"/>
          </a:p>
        </p:txBody>
      </p:sp>
      <p:sp>
        <p:nvSpPr>
          <p:cNvPr id="6" name="Footer Placeholder 5">
            <a:extLst>
              <a:ext uri="{FF2B5EF4-FFF2-40B4-BE49-F238E27FC236}">
                <a16:creationId xmlns:a16="http://schemas.microsoft.com/office/drawing/2014/main" id="{61E30846-C596-4DBC-98D9-B62863A67B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6BDB19-E951-4DA9-A405-C9E6B7E17794}"/>
              </a:ext>
            </a:extLst>
          </p:cNvPr>
          <p:cNvSpPr>
            <a:spLocks noGrp="1"/>
          </p:cNvSpPr>
          <p:nvPr>
            <p:ph type="sldNum" sz="quarter" idx="12"/>
          </p:nvPr>
        </p:nvSpPr>
        <p:spPr/>
        <p:txBody>
          <a:bodyPr/>
          <a:lstStyle/>
          <a:p>
            <a:fld id="{5C46462A-1DA2-40D7-9891-D8766A0AE9A4}" type="slidenum">
              <a:rPr lang="en-GB" smtClean="0"/>
              <a:t>‹#›</a:t>
            </a:fld>
            <a:endParaRPr lang="en-GB"/>
          </a:p>
        </p:txBody>
      </p:sp>
    </p:spTree>
    <p:extLst>
      <p:ext uri="{BB962C8B-B14F-4D97-AF65-F5344CB8AC3E}">
        <p14:creationId xmlns:p14="http://schemas.microsoft.com/office/powerpoint/2010/main" val="2315150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C688C-466D-4D9C-9883-62F1AC7BED2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6ED9B3B-6679-4FF8-9039-D7452D3A3C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AE6CB11-18E7-4509-92D9-32BF6D993B6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66C9655-CD9C-4E60-8B74-8FED3D3BCA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3834419-8BD0-47AA-9A35-70F30C86C6C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5CCEE63-3D1F-418C-B09B-091821435616}"/>
              </a:ext>
            </a:extLst>
          </p:cNvPr>
          <p:cNvSpPr>
            <a:spLocks noGrp="1"/>
          </p:cNvSpPr>
          <p:nvPr>
            <p:ph type="dt" sz="half" idx="10"/>
          </p:nvPr>
        </p:nvSpPr>
        <p:spPr/>
        <p:txBody>
          <a:bodyPr/>
          <a:lstStyle/>
          <a:p>
            <a:fld id="{A50E2F95-D058-4C1F-92A7-D5683AB93BED}" type="datetimeFigureOut">
              <a:rPr lang="en-GB" smtClean="0"/>
              <a:t>03/09/2024</a:t>
            </a:fld>
            <a:endParaRPr lang="en-GB"/>
          </a:p>
        </p:txBody>
      </p:sp>
      <p:sp>
        <p:nvSpPr>
          <p:cNvPr id="8" name="Footer Placeholder 7">
            <a:extLst>
              <a:ext uri="{FF2B5EF4-FFF2-40B4-BE49-F238E27FC236}">
                <a16:creationId xmlns:a16="http://schemas.microsoft.com/office/drawing/2014/main" id="{D1D31F71-E38C-46E8-A612-C5424E5042C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65098EC-EA8C-4930-BA93-9BD3ABB048B9}"/>
              </a:ext>
            </a:extLst>
          </p:cNvPr>
          <p:cNvSpPr>
            <a:spLocks noGrp="1"/>
          </p:cNvSpPr>
          <p:nvPr>
            <p:ph type="sldNum" sz="quarter" idx="12"/>
          </p:nvPr>
        </p:nvSpPr>
        <p:spPr/>
        <p:txBody>
          <a:bodyPr/>
          <a:lstStyle/>
          <a:p>
            <a:fld id="{5C46462A-1DA2-40D7-9891-D8766A0AE9A4}" type="slidenum">
              <a:rPr lang="en-GB" smtClean="0"/>
              <a:t>‹#›</a:t>
            </a:fld>
            <a:endParaRPr lang="en-GB"/>
          </a:p>
        </p:txBody>
      </p:sp>
    </p:spTree>
    <p:extLst>
      <p:ext uri="{BB962C8B-B14F-4D97-AF65-F5344CB8AC3E}">
        <p14:creationId xmlns:p14="http://schemas.microsoft.com/office/powerpoint/2010/main" val="4291345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81E94-8FF2-45CF-B971-93268005F11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F3528F9-1DAA-4ED0-AEAF-D1C86204688F}"/>
              </a:ext>
            </a:extLst>
          </p:cNvPr>
          <p:cNvSpPr>
            <a:spLocks noGrp="1"/>
          </p:cNvSpPr>
          <p:nvPr>
            <p:ph type="dt" sz="half" idx="10"/>
          </p:nvPr>
        </p:nvSpPr>
        <p:spPr/>
        <p:txBody>
          <a:bodyPr/>
          <a:lstStyle/>
          <a:p>
            <a:fld id="{A50E2F95-D058-4C1F-92A7-D5683AB93BED}" type="datetimeFigureOut">
              <a:rPr lang="en-GB" smtClean="0"/>
              <a:t>03/09/2024</a:t>
            </a:fld>
            <a:endParaRPr lang="en-GB"/>
          </a:p>
        </p:txBody>
      </p:sp>
      <p:sp>
        <p:nvSpPr>
          <p:cNvPr id="4" name="Footer Placeholder 3">
            <a:extLst>
              <a:ext uri="{FF2B5EF4-FFF2-40B4-BE49-F238E27FC236}">
                <a16:creationId xmlns:a16="http://schemas.microsoft.com/office/drawing/2014/main" id="{F31CD61B-B575-4966-9F19-B4C9AF7495D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E8960C4-CAD8-4738-9D66-C18C6DDC23FF}"/>
              </a:ext>
            </a:extLst>
          </p:cNvPr>
          <p:cNvSpPr>
            <a:spLocks noGrp="1"/>
          </p:cNvSpPr>
          <p:nvPr>
            <p:ph type="sldNum" sz="quarter" idx="12"/>
          </p:nvPr>
        </p:nvSpPr>
        <p:spPr/>
        <p:txBody>
          <a:bodyPr/>
          <a:lstStyle/>
          <a:p>
            <a:fld id="{5C46462A-1DA2-40D7-9891-D8766A0AE9A4}" type="slidenum">
              <a:rPr lang="en-GB" smtClean="0"/>
              <a:t>‹#›</a:t>
            </a:fld>
            <a:endParaRPr lang="en-GB"/>
          </a:p>
        </p:txBody>
      </p:sp>
    </p:spTree>
    <p:extLst>
      <p:ext uri="{BB962C8B-B14F-4D97-AF65-F5344CB8AC3E}">
        <p14:creationId xmlns:p14="http://schemas.microsoft.com/office/powerpoint/2010/main" val="2867895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731CA2-C137-4C71-A59D-5C349B295DA1}"/>
              </a:ext>
            </a:extLst>
          </p:cNvPr>
          <p:cNvSpPr>
            <a:spLocks noGrp="1"/>
          </p:cNvSpPr>
          <p:nvPr>
            <p:ph type="dt" sz="half" idx="10"/>
          </p:nvPr>
        </p:nvSpPr>
        <p:spPr/>
        <p:txBody>
          <a:bodyPr/>
          <a:lstStyle/>
          <a:p>
            <a:fld id="{A50E2F95-D058-4C1F-92A7-D5683AB93BED}" type="datetimeFigureOut">
              <a:rPr lang="en-GB" smtClean="0"/>
              <a:t>03/09/2024</a:t>
            </a:fld>
            <a:endParaRPr lang="en-GB"/>
          </a:p>
        </p:txBody>
      </p:sp>
      <p:sp>
        <p:nvSpPr>
          <p:cNvPr id="3" name="Footer Placeholder 2">
            <a:extLst>
              <a:ext uri="{FF2B5EF4-FFF2-40B4-BE49-F238E27FC236}">
                <a16:creationId xmlns:a16="http://schemas.microsoft.com/office/drawing/2014/main" id="{5D187F47-74B5-4F97-BB11-E9DB6A5F6DA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2730AF3-164D-41AE-A820-B86E9586B9DC}"/>
              </a:ext>
            </a:extLst>
          </p:cNvPr>
          <p:cNvSpPr>
            <a:spLocks noGrp="1"/>
          </p:cNvSpPr>
          <p:nvPr>
            <p:ph type="sldNum" sz="quarter" idx="12"/>
          </p:nvPr>
        </p:nvSpPr>
        <p:spPr/>
        <p:txBody>
          <a:bodyPr/>
          <a:lstStyle/>
          <a:p>
            <a:fld id="{5C46462A-1DA2-40D7-9891-D8766A0AE9A4}" type="slidenum">
              <a:rPr lang="en-GB" smtClean="0"/>
              <a:t>‹#›</a:t>
            </a:fld>
            <a:endParaRPr lang="en-GB"/>
          </a:p>
        </p:txBody>
      </p:sp>
    </p:spTree>
    <p:extLst>
      <p:ext uri="{BB962C8B-B14F-4D97-AF65-F5344CB8AC3E}">
        <p14:creationId xmlns:p14="http://schemas.microsoft.com/office/powerpoint/2010/main" val="1357652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EE513-A9CA-4EA4-A076-CC62DF9694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B8C3C28-18B9-4242-9174-EDA4FAB5C5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E969CCA-5AB8-42E7-A286-48027F4E6B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4624E75-C126-4B78-A422-6803E13856A9}"/>
              </a:ext>
            </a:extLst>
          </p:cNvPr>
          <p:cNvSpPr>
            <a:spLocks noGrp="1"/>
          </p:cNvSpPr>
          <p:nvPr>
            <p:ph type="dt" sz="half" idx="10"/>
          </p:nvPr>
        </p:nvSpPr>
        <p:spPr/>
        <p:txBody>
          <a:bodyPr/>
          <a:lstStyle/>
          <a:p>
            <a:fld id="{A50E2F95-D058-4C1F-92A7-D5683AB93BED}" type="datetimeFigureOut">
              <a:rPr lang="en-GB" smtClean="0"/>
              <a:t>03/09/2024</a:t>
            </a:fld>
            <a:endParaRPr lang="en-GB"/>
          </a:p>
        </p:txBody>
      </p:sp>
      <p:sp>
        <p:nvSpPr>
          <p:cNvPr id="6" name="Footer Placeholder 5">
            <a:extLst>
              <a:ext uri="{FF2B5EF4-FFF2-40B4-BE49-F238E27FC236}">
                <a16:creationId xmlns:a16="http://schemas.microsoft.com/office/drawing/2014/main" id="{923E7CC4-12CE-4CDB-887D-9CF804FADEC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CBED680-893A-4E3F-9D62-26E70F963DE0}"/>
              </a:ext>
            </a:extLst>
          </p:cNvPr>
          <p:cNvSpPr>
            <a:spLocks noGrp="1"/>
          </p:cNvSpPr>
          <p:nvPr>
            <p:ph type="sldNum" sz="quarter" idx="12"/>
          </p:nvPr>
        </p:nvSpPr>
        <p:spPr/>
        <p:txBody>
          <a:bodyPr/>
          <a:lstStyle/>
          <a:p>
            <a:fld id="{5C46462A-1DA2-40D7-9891-D8766A0AE9A4}" type="slidenum">
              <a:rPr lang="en-GB" smtClean="0"/>
              <a:t>‹#›</a:t>
            </a:fld>
            <a:endParaRPr lang="en-GB"/>
          </a:p>
        </p:txBody>
      </p:sp>
    </p:spTree>
    <p:extLst>
      <p:ext uri="{BB962C8B-B14F-4D97-AF65-F5344CB8AC3E}">
        <p14:creationId xmlns:p14="http://schemas.microsoft.com/office/powerpoint/2010/main" val="1307338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76EFB-16BF-48B2-9612-658A2949AF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D8FB086-E3F9-472F-A9DA-AD0C7E1B24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869C346-53B8-4C7D-825B-9941DE4052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866A408-FC18-47F3-BCF4-C90F8B3233D5}"/>
              </a:ext>
            </a:extLst>
          </p:cNvPr>
          <p:cNvSpPr>
            <a:spLocks noGrp="1"/>
          </p:cNvSpPr>
          <p:nvPr>
            <p:ph type="dt" sz="half" idx="10"/>
          </p:nvPr>
        </p:nvSpPr>
        <p:spPr/>
        <p:txBody>
          <a:bodyPr/>
          <a:lstStyle/>
          <a:p>
            <a:fld id="{A50E2F95-D058-4C1F-92A7-D5683AB93BED}" type="datetimeFigureOut">
              <a:rPr lang="en-GB" smtClean="0"/>
              <a:t>03/09/2024</a:t>
            </a:fld>
            <a:endParaRPr lang="en-GB"/>
          </a:p>
        </p:txBody>
      </p:sp>
      <p:sp>
        <p:nvSpPr>
          <p:cNvPr id="6" name="Footer Placeholder 5">
            <a:extLst>
              <a:ext uri="{FF2B5EF4-FFF2-40B4-BE49-F238E27FC236}">
                <a16:creationId xmlns:a16="http://schemas.microsoft.com/office/drawing/2014/main" id="{BC43395A-8667-4D09-BB6F-D28725526F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36BBDAD-1BEE-4EE3-9D60-0E96AB370B16}"/>
              </a:ext>
            </a:extLst>
          </p:cNvPr>
          <p:cNvSpPr>
            <a:spLocks noGrp="1"/>
          </p:cNvSpPr>
          <p:nvPr>
            <p:ph type="sldNum" sz="quarter" idx="12"/>
          </p:nvPr>
        </p:nvSpPr>
        <p:spPr/>
        <p:txBody>
          <a:bodyPr/>
          <a:lstStyle/>
          <a:p>
            <a:fld id="{5C46462A-1DA2-40D7-9891-D8766A0AE9A4}" type="slidenum">
              <a:rPr lang="en-GB" smtClean="0"/>
              <a:t>‹#›</a:t>
            </a:fld>
            <a:endParaRPr lang="en-GB"/>
          </a:p>
        </p:txBody>
      </p:sp>
    </p:spTree>
    <p:extLst>
      <p:ext uri="{BB962C8B-B14F-4D97-AF65-F5344CB8AC3E}">
        <p14:creationId xmlns:p14="http://schemas.microsoft.com/office/powerpoint/2010/main" val="3886700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0559F8-9C58-4E4F-A6DB-AA828DF928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5D93518-B177-4722-9B25-0480CD284C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8AB8F0-E831-4A9D-87D3-76918CF97B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0E2F95-D058-4C1F-92A7-D5683AB93BED}" type="datetimeFigureOut">
              <a:rPr lang="en-GB" smtClean="0"/>
              <a:t>03/09/2024</a:t>
            </a:fld>
            <a:endParaRPr lang="en-GB"/>
          </a:p>
        </p:txBody>
      </p:sp>
      <p:sp>
        <p:nvSpPr>
          <p:cNvPr id="5" name="Footer Placeholder 4">
            <a:extLst>
              <a:ext uri="{FF2B5EF4-FFF2-40B4-BE49-F238E27FC236}">
                <a16:creationId xmlns:a16="http://schemas.microsoft.com/office/drawing/2014/main" id="{D27EC4D8-7B75-480A-8AD0-32B6DECDCB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40AF31E-F179-4180-8A71-CBA04C6382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46462A-1DA2-40D7-9891-D8766A0AE9A4}" type="slidenum">
              <a:rPr lang="en-GB" smtClean="0"/>
              <a:t>‹#›</a:t>
            </a:fld>
            <a:endParaRPr lang="en-GB"/>
          </a:p>
        </p:txBody>
      </p:sp>
    </p:spTree>
    <p:extLst>
      <p:ext uri="{BB962C8B-B14F-4D97-AF65-F5344CB8AC3E}">
        <p14:creationId xmlns:p14="http://schemas.microsoft.com/office/powerpoint/2010/main" val="196788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E92B07-2487-4562-AA48-63CDFC6B7387}"/>
              </a:ext>
            </a:extLst>
          </p:cNvPr>
          <p:cNvPicPr>
            <a:picLocks noChangeAspect="1"/>
          </p:cNvPicPr>
          <p:nvPr/>
        </p:nvPicPr>
        <p:blipFill>
          <a:blip r:embed="rId2"/>
          <a:stretch>
            <a:fillRect/>
          </a:stretch>
        </p:blipFill>
        <p:spPr>
          <a:xfrm>
            <a:off x="186677" y="176299"/>
            <a:ext cx="11753531" cy="704972"/>
          </a:xfrm>
          <a:prstGeom prst="rect">
            <a:avLst/>
          </a:prstGeom>
        </p:spPr>
      </p:pic>
      <p:pic>
        <p:nvPicPr>
          <p:cNvPr id="3" name="Picture 2">
            <a:extLst>
              <a:ext uri="{FF2B5EF4-FFF2-40B4-BE49-F238E27FC236}">
                <a16:creationId xmlns:a16="http://schemas.microsoft.com/office/drawing/2014/main" id="{B3BC3925-AC52-42A7-A1EE-E09F806BAC06}"/>
              </a:ext>
            </a:extLst>
          </p:cNvPr>
          <p:cNvPicPr>
            <a:picLocks noChangeAspect="1"/>
          </p:cNvPicPr>
          <p:nvPr/>
        </p:nvPicPr>
        <p:blipFill>
          <a:blip r:embed="rId2"/>
          <a:stretch>
            <a:fillRect/>
          </a:stretch>
        </p:blipFill>
        <p:spPr>
          <a:xfrm>
            <a:off x="219237" y="5976730"/>
            <a:ext cx="11753526" cy="704972"/>
          </a:xfrm>
          <a:prstGeom prst="rect">
            <a:avLst/>
          </a:prstGeom>
        </p:spPr>
      </p:pic>
      <p:pic>
        <p:nvPicPr>
          <p:cNvPr id="4" name="Picture 3">
            <a:extLst>
              <a:ext uri="{FF2B5EF4-FFF2-40B4-BE49-F238E27FC236}">
                <a16:creationId xmlns:a16="http://schemas.microsoft.com/office/drawing/2014/main" id="{EC40FA91-16CF-49A3-8599-863626F68203}"/>
              </a:ext>
            </a:extLst>
          </p:cNvPr>
          <p:cNvPicPr>
            <a:picLocks noChangeAspect="1"/>
          </p:cNvPicPr>
          <p:nvPr/>
        </p:nvPicPr>
        <p:blipFill>
          <a:blip r:embed="rId3"/>
          <a:stretch>
            <a:fillRect/>
          </a:stretch>
        </p:blipFill>
        <p:spPr>
          <a:xfrm>
            <a:off x="4753446" y="1163925"/>
            <a:ext cx="2499577" cy="1048603"/>
          </a:xfrm>
          <a:prstGeom prst="rect">
            <a:avLst/>
          </a:prstGeom>
        </p:spPr>
      </p:pic>
      <p:sp>
        <p:nvSpPr>
          <p:cNvPr id="6" name="TextBox 5">
            <a:extLst>
              <a:ext uri="{FF2B5EF4-FFF2-40B4-BE49-F238E27FC236}">
                <a16:creationId xmlns:a16="http://schemas.microsoft.com/office/drawing/2014/main" id="{74B8992E-1CD2-4633-8EE9-5331E179E66E}"/>
              </a:ext>
            </a:extLst>
          </p:cNvPr>
          <p:cNvSpPr txBox="1"/>
          <p:nvPr/>
        </p:nvSpPr>
        <p:spPr>
          <a:xfrm>
            <a:off x="463825" y="2685016"/>
            <a:ext cx="11264348" cy="366254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Our Vision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Shine in the light and love of God.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LOVE, LEARN, SHINE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algn="ctr"/>
            <a:r>
              <a:rPr lang="en-GB" sz="1600" b="0" i="1">
                <a:solidFill>
                  <a:schemeClr val="bg1"/>
                </a:solidFill>
                <a:effectLst/>
                <a:latin typeface="Lato"/>
                <a:ea typeface="Lato"/>
                <a:cs typeface="Lato"/>
              </a:rPr>
              <a:t>“The light shines in the darkness and the darkness has never put it out”</a:t>
            </a:r>
            <a:endParaRPr lang="en-GB" sz="1600" b="0" i="1" dirty="0">
              <a:solidFill>
                <a:schemeClr val="bg1"/>
              </a:solidFill>
              <a:effectLst/>
              <a:latin typeface="Lato"/>
              <a:ea typeface="Lato"/>
              <a:cs typeface="Lato"/>
            </a:endParaRPr>
          </a:p>
          <a:p>
            <a:pPr algn="ctr"/>
            <a:r>
              <a:rPr lang="en-GB" sz="1600" b="0" i="1">
                <a:solidFill>
                  <a:schemeClr val="bg1"/>
                </a:solidFill>
                <a:effectLst/>
                <a:latin typeface="Lato"/>
                <a:ea typeface="Lato"/>
                <a:cs typeface="Lato"/>
              </a:rPr>
              <a:t>(John 1.5)</a:t>
            </a:r>
            <a:endParaRPr lang="en-GB" sz="1600" b="0" i="1" dirty="0">
              <a:solidFill>
                <a:schemeClr val="bg1"/>
              </a:solidFill>
              <a:effectLst/>
              <a:latin typeface="Lato"/>
              <a:ea typeface="Lato"/>
              <a:cs typeface="Lato"/>
            </a:endParaRPr>
          </a:p>
          <a:p>
            <a:pPr marL="0" marR="0" lvl="0" indent="0" algn="ctr" defTabSz="914400">
              <a:lnSpc>
                <a:spcPct val="100000"/>
              </a:lnSpc>
              <a:spcBef>
                <a:spcPts val="0"/>
              </a:spcBef>
              <a:spcAft>
                <a:spcPts val="0"/>
              </a:spcAft>
              <a:buClrTx/>
              <a:buSzTx/>
              <a:buFontTx/>
              <a:buNone/>
              <a:tabLst/>
              <a:defRPr/>
            </a:pPr>
            <a:endParaRPr lang="en-GB" sz="1600" b="0" i="1" u="none" strike="noStrike" kern="1200" cap="none" spc="0" normalizeH="0" baseline="0" noProof="0" dirty="0">
              <a:ln>
                <a:noFill/>
              </a:ln>
              <a:solidFill>
                <a:schemeClr val="bg1"/>
              </a:solidFill>
              <a:effectLst/>
              <a:uLnTx/>
              <a:uFillTx/>
              <a:latin typeface="Lato"/>
              <a:ea typeface="Lato"/>
              <a:cs typeface="Lato"/>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0" i="1" u="none" strike="noStrike" kern="1200" cap="none" spc="0" normalizeH="0" baseline="0" noProof="0" dirty="0">
              <a:ln>
                <a:noFill/>
              </a:ln>
              <a:solidFill>
                <a:srgbClr val="333333"/>
              </a:solidFill>
              <a:effectLst/>
              <a:highlight>
                <a:srgbClr val="FFFFFF"/>
              </a:highlight>
              <a:uLnTx/>
              <a:uFillTx/>
              <a:latin typeface="Lato"/>
              <a:ea typeface="Lato"/>
              <a:cs typeface="Lato"/>
            </a:endParaRPr>
          </a:p>
          <a:p>
            <a:pPr algn="ctr">
              <a:defRPr/>
            </a:pPr>
            <a:endParaRPr lang="en-GB" sz="24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372101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E92B07-2487-4562-AA48-63CDFC6B7387}"/>
              </a:ext>
            </a:extLst>
          </p:cNvPr>
          <p:cNvPicPr>
            <a:picLocks noChangeAspect="1"/>
          </p:cNvPicPr>
          <p:nvPr/>
        </p:nvPicPr>
        <p:blipFill>
          <a:blip r:embed="rId2"/>
          <a:stretch>
            <a:fillRect/>
          </a:stretch>
        </p:blipFill>
        <p:spPr>
          <a:xfrm>
            <a:off x="186677" y="176299"/>
            <a:ext cx="11753531" cy="753828"/>
          </a:xfrm>
          <a:prstGeom prst="rect">
            <a:avLst/>
          </a:prstGeom>
        </p:spPr>
      </p:pic>
      <p:pic>
        <p:nvPicPr>
          <p:cNvPr id="3" name="Picture 2">
            <a:extLst>
              <a:ext uri="{FF2B5EF4-FFF2-40B4-BE49-F238E27FC236}">
                <a16:creationId xmlns:a16="http://schemas.microsoft.com/office/drawing/2014/main" id="{B3BC3925-AC52-42A7-A1EE-E09F806BAC06}"/>
              </a:ext>
            </a:extLst>
          </p:cNvPr>
          <p:cNvPicPr>
            <a:picLocks noChangeAspect="1"/>
          </p:cNvPicPr>
          <p:nvPr/>
        </p:nvPicPr>
        <p:blipFill>
          <a:blip r:embed="rId2"/>
          <a:stretch>
            <a:fillRect/>
          </a:stretch>
        </p:blipFill>
        <p:spPr>
          <a:xfrm>
            <a:off x="186678" y="5807236"/>
            <a:ext cx="11753526" cy="786542"/>
          </a:xfrm>
          <a:prstGeom prst="rect">
            <a:avLst/>
          </a:prstGeom>
        </p:spPr>
      </p:pic>
      <p:sp>
        <p:nvSpPr>
          <p:cNvPr id="7" name="TextBox 6">
            <a:extLst>
              <a:ext uri="{FF2B5EF4-FFF2-40B4-BE49-F238E27FC236}">
                <a16:creationId xmlns:a16="http://schemas.microsoft.com/office/drawing/2014/main" id="{D2D4515C-1FF3-413A-BCA5-8B6427CC1FBE}"/>
              </a:ext>
            </a:extLst>
          </p:cNvPr>
          <p:cNvSpPr txBox="1"/>
          <p:nvPr/>
        </p:nvSpPr>
        <p:spPr>
          <a:xfrm>
            <a:off x="186677" y="1404729"/>
            <a:ext cx="5578019" cy="66171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Letter-join No-Lead 48" panose="02000503000000020003" pitchFamily="50" charset="0"/>
                <a:ea typeface="+mn-ea"/>
                <a:cs typeface="+mn-cs"/>
              </a:rPr>
              <a:t>Prayer &amp; Reflection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white"/>
              </a:solidFill>
              <a:effectLst/>
              <a:uLnTx/>
              <a:uFillTx/>
              <a:latin typeface="Letter-join No-Lead 48" panose="02000503000000020003"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Letter-join No-Lead 48" panose="02000503000000020003" pitchFamily="50" charset="0"/>
                <a:ea typeface="+mn-ea"/>
                <a:cs typeface="+mn-cs"/>
              </a:rPr>
              <a:t>Prayer is a special time when people talk to their God.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Letter-join No-Lead 48" panose="02000503000000020003"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Letter-join No-Lead 48" panose="02000503000000020003" pitchFamily="50" charset="0"/>
                <a:ea typeface="+mn-ea"/>
                <a:cs typeface="+mn-cs"/>
              </a:rPr>
              <a:t>For me it is a quiet and peaceful time.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Letter-join No-Lead 48" panose="02000503000000020003"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Letter-join No-Lead 48" panose="02000503000000020003" pitchFamily="50" charset="0"/>
                <a:ea typeface="+mn-ea"/>
                <a:cs typeface="+mn-cs"/>
              </a:rPr>
              <a:t>I am going to say a prayer now. If you would like to you can join me in saying Amen at the end.  </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A4739C3-8240-4984-AC43-55A4BE334DD2}"/>
              </a:ext>
            </a:extLst>
          </p:cNvPr>
          <p:cNvPicPr>
            <a:picLocks noChangeAspect="1"/>
          </p:cNvPicPr>
          <p:nvPr/>
        </p:nvPicPr>
        <p:blipFill>
          <a:blip r:embed="rId3"/>
          <a:stretch>
            <a:fillRect/>
          </a:stretch>
        </p:blipFill>
        <p:spPr>
          <a:xfrm>
            <a:off x="9030089" y="1167379"/>
            <a:ext cx="2910116" cy="1997349"/>
          </a:xfrm>
          <a:prstGeom prst="rect">
            <a:avLst/>
          </a:prstGeom>
        </p:spPr>
      </p:pic>
      <p:pic>
        <p:nvPicPr>
          <p:cNvPr id="9" name="Picture 8">
            <a:extLst>
              <a:ext uri="{FF2B5EF4-FFF2-40B4-BE49-F238E27FC236}">
                <a16:creationId xmlns:a16="http://schemas.microsoft.com/office/drawing/2014/main" id="{0DCC6A27-BFFE-479A-AF49-C2203794F41D}"/>
              </a:ext>
            </a:extLst>
          </p:cNvPr>
          <p:cNvPicPr>
            <a:picLocks noChangeAspect="1"/>
          </p:cNvPicPr>
          <p:nvPr/>
        </p:nvPicPr>
        <p:blipFill>
          <a:blip r:embed="rId4"/>
          <a:stretch>
            <a:fillRect/>
          </a:stretch>
        </p:blipFill>
        <p:spPr>
          <a:xfrm>
            <a:off x="5942334" y="1167379"/>
            <a:ext cx="2910116" cy="1961396"/>
          </a:xfrm>
          <a:prstGeom prst="rect">
            <a:avLst/>
          </a:prstGeom>
        </p:spPr>
      </p:pic>
      <p:pic>
        <p:nvPicPr>
          <p:cNvPr id="11" name="Picture 10">
            <a:extLst>
              <a:ext uri="{FF2B5EF4-FFF2-40B4-BE49-F238E27FC236}">
                <a16:creationId xmlns:a16="http://schemas.microsoft.com/office/drawing/2014/main" id="{038246E3-FE1F-4742-B527-4CCD74F4A79C}"/>
              </a:ext>
            </a:extLst>
          </p:cNvPr>
          <p:cNvPicPr>
            <a:picLocks noChangeAspect="1"/>
          </p:cNvPicPr>
          <p:nvPr/>
        </p:nvPicPr>
        <p:blipFill>
          <a:blip r:embed="rId5"/>
          <a:stretch>
            <a:fillRect/>
          </a:stretch>
        </p:blipFill>
        <p:spPr>
          <a:xfrm>
            <a:off x="9207649" y="3495101"/>
            <a:ext cx="2732555" cy="2046779"/>
          </a:xfrm>
          <a:prstGeom prst="rect">
            <a:avLst/>
          </a:prstGeom>
        </p:spPr>
      </p:pic>
      <p:pic>
        <p:nvPicPr>
          <p:cNvPr id="12" name="Picture 11">
            <a:extLst>
              <a:ext uri="{FF2B5EF4-FFF2-40B4-BE49-F238E27FC236}">
                <a16:creationId xmlns:a16="http://schemas.microsoft.com/office/drawing/2014/main" id="{EBA53754-5D81-45A8-883E-ED5362C9765B}"/>
              </a:ext>
            </a:extLst>
          </p:cNvPr>
          <p:cNvPicPr>
            <a:picLocks noChangeAspect="1"/>
          </p:cNvPicPr>
          <p:nvPr/>
        </p:nvPicPr>
        <p:blipFill>
          <a:blip r:embed="rId6"/>
          <a:stretch>
            <a:fillRect/>
          </a:stretch>
        </p:blipFill>
        <p:spPr>
          <a:xfrm>
            <a:off x="5904996" y="3507551"/>
            <a:ext cx="2947453" cy="1961396"/>
          </a:xfrm>
          <a:prstGeom prst="rect">
            <a:avLst/>
          </a:prstGeom>
        </p:spPr>
      </p:pic>
    </p:spTree>
    <p:extLst>
      <p:ext uri="{BB962C8B-B14F-4D97-AF65-F5344CB8AC3E}">
        <p14:creationId xmlns:p14="http://schemas.microsoft.com/office/powerpoint/2010/main" val="1802981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E92B07-2487-4562-AA48-63CDFC6B7387}"/>
              </a:ext>
            </a:extLst>
          </p:cNvPr>
          <p:cNvPicPr>
            <a:picLocks noChangeAspect="1"/>
          </p:cNvPicPr>
          <p:nvPr/>
        </p:nvPicPr>
        <p:blipFill>
          <a:blip r:embed="rId2"/>
          <a:stretch>
            <a:fillRect/>
          </a:stretch>
        </p:blipFill>
        <p:spPr>
          <a:xfrm>
            <a:off x="186677" y="176299"/>
            <a:ext cx="11753531" cy="753828"/>
          </a:xfrm>
          <a:prstGeom prst="rect">
            <a:avLst/>
          </a:prstGeom>
        </p:spPr>
      </p:pic>
      <p:pic>
        <p:nvPicPr>
          <p:cNvPr id="3" name="Picture 2">
            <a:extLst>
              <a:ext uri="{FF2B5EF4-FFF2-40B4-BE49-F238E27FC236}">
                <a16:creationId xmlns:a16="http://schemas.microsoft.com/office/drawing/2014/main" id="{B3BC3925-AC52-42A7-A1EE-E09F806BAC06}"/>
              </a:ext>
            </a:extLst>
          </p:cNvPr>
          <p:cNvPicPr>
            <a:picLocks noChangeAspect="1"/>
          </p:cNvPicPr>
          <p:nvPr/>
        </p:nvPicPr>
        <p:blipFill>
          <a:blip r:embed="rId2"/>
          <a:stretch>
            <a:fillRect/>
          </a:stretch>
        </p:blipFill>
        <p:spPr>
          <a:xfrm>
            <a:off x="186678" y="5807236"/>
            <a:ext cx="11753526" cy="786542"/>
          </a:xfrm>
          <a:prstGeom prst="rect">
            <a:avLst/>
          </a:prstGeom>
        </p:spPr>
      </p:pic>
      <p:sp>
        <p:nvSpPr>
          <p:cNvPr id="10" name="TextBox 9">
            <a:extLst>
              <a:ext uri="{FF2B5EF4-FFF2-40B4-BE49-F238E27FC236}">
                <a16:creationId xmlns:a16="http://schemas.microsoft.com/office/drawing/2014/main" id="{B770DE0F-CC4B-48D1-8FCC-623519FF2233}"/>
              </a:ext>
            </a:extLst>
          </p:cNvPr>
          <p:cNvSpPr txBox="1"/>
          <p:nvPr/>
        </p:nvSpPr>
        <p:spPr>
          <a:xfrm>
            <a:off x="432437" y="1431235"/>
            <a:ext cx="6506817" cy="49552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Letter-join No-Lead 48" panose="02000503000000020003" pitchFamily="50" charset="0"/>
                <a:ea typeface="+mn-ea"/>
                <a:cs typeface="+mn-cs"/>
              </a:rPr>
              <a:t>‘Jesus loves and cares for everyone.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Letter-join No-Lead 48" panose="02000503000000020003" pitchFamily="50" charset="0"/>
                <a:ea typeface="+mn-ea"/>
                <a:cs typeface="+mn-cs"/>
              </a:rPr>
              <a:t>Peace and love be with you.’</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prstClr val="white"/>
              </a:solidFill>
              <a:effectLst/>
              <a:uLnTx/>
              <a:uFillTx/>
              <a:latin typeface="Letter-join No-Lead 48" panose="02000503000000020003"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FFFF00"/>
                </a:solidFill>
                <a:effectLst/>
                <a:uLnTx/>
                <a:uFillTx/>
                <a:latin typeface="Letter-join No-Lead 48" panose="02000503000000020003" pitchFamily="50" charset="0"/>
                <a:ea typeface="+mn-ea"/>
                <a:cs typeface="+mn-cs"/>
              </a:rPr>
              <a:t>‘And also with you.’</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prstClr val="white"/>
              </a:solidFill>
              <a:effectLst/>
              <a:uLnTx/>
              <a:uFillTx/>
              <a:latin typeface="Letter-join No-Lead 48" panose="02000503000000020003"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Letter-join No-Lead 48" panose="02000503000000020003" pitchFamily="50" charset="0"/>
                <a:ea typeface="+mn-ea"/>
                <a:cs typeface="+mn-cs"/>
              </a:rPr>
              <a:t>‘Go in peace to share and shine your light.’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FFFF00"/>
              </a:solidFill>
              <a:effectLst/>
              <a:uLnTx/>
              <a:uFillTx/>
              <a:latin typeface="Letter-join No-Lead 48" panose="02000503000000020003"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white"/>
              </a:solidFill>
              <a:effectLst/>
              <a:uLnTx/>
              <a:uFillTx/>
              <a:latin typeface="Letter-join No-Lead 48" panose="02000503000000020003" pitchFamily="50" charset="0"/>
              <a:ea typeface="+mn-ea"/>
              <a:cs typeface="+mn-cs"/>
            </a:endParaRPr>
          </a:p>
        </p:txBody>
      </p:sp>
      <p:pic>
        <p:nvPicPr>
          <p:cNvPr id="4" name="Picture 3">
            <a:extLst>
              <a:ext uri="{FF2B5EF4-FFF2-40B4-BE49-F238E27FC236}">
                <a16:creationId xmlns:a16="http://schemas.microsoft.com/office/drawing/2014/main" id="{B234AB82-A8E4-4E6C-986A-FC823F92008B}"/>
              </a:ext>
            </a:extLst>
          </p:cNvPr>
          <p:cNvPicPr>
            <a:picLocks noChangeAspect="1"/>
          </p:cNvPicPr>
          <p:nvPr/>
        </p:nvPicPr>
        <p:blipFill>
          <a:blip r:embed="rId3"/>
          <a:stretch>
            <a:fillRect/>
          </a:stretch>
        </p:blipFill>
        <p:spPr>
          <a:xfrm>
            <a:off x="7185013" y="2075347"/>
            <a:ext cx="4391152" cy="2456896"/>
          </a:xfrm>
          <a:prstGeom prst="rect">
            <a:avLst/>
          </a:prstGeom>
        </p:spPr>
      </p:pic>
    </p:spTree>
    <p:extLst>
      <p:ext uri="{BB962C8B-B14F-4D97-AF65-F5344CB8AC3E}">
        <p14:creationId xmlns:p14="http://schemas.microsoft.com/office/powerpoint/2010/main" val="2811320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E92B07-2487-4562-AA48-63CDFC6B7387}"/>
              </a:ext>
            </a:extLst>
          </p:cNvPr>
          <p:cNvPicPr>
            <a:picLocks noChangeAspect="1"/>
          </p:cNvPicPr>
          <p:nvPr/>
        </p:nvPicPr>
        <p:blipFill>
          <a:blip r:embed="rId2"/>
          <a:stretch>
            <a:fillRect/>
          </a:stretch>
        </p:blipFill>
        <p:spPr>
          <a:xfrm>
            <a:off x="186677" y="176299"/>
            <a:ext cx="11753531" cy="753828"/>
          </a:xfrm>
          <a:prstGeom prst="rect">
            <a:avLst/>
          </a:prstGeom>
        </p:spPr>
      </p:pic>
      <p:pic>
        <p:nvPicPr>
          <p:cNvPr id="3" name="Picture 2">
            <a:extLst>
              <a:ext uri="{FF2B5EF4-FFF2-40B4-BE49-F238E27FC236}">
                <a16:creationId xmlns:a16="http://schemas.microsoft.com/office/drawing/2014/main" id="{B3BC3925-AC52-42A7-A1EE-E09F806BAC06}"/>
              </a:ext>
            </a:extLst>
          </p:cNvPr>
          <p:cNvPicPr>
            <a:picLocks noChangeAspect="1"/>
          </p:cNvPicPr>
          <p:nvPr/>
        </p:nvPicPr>
        <p:blipFill>
          <a:blip r:embed="rId2"/>
          <a:stretch>
            <a:fillRect/>
          </a:stretch>
        </p:blipFill>
        <p:spPr>
          <a:xfrm>
            <a:off x="186678" y="5807236"/>
            <a:ext cx="11753526" cy="786542"/>
          </a:xfrm>
          <a:prstGeom prst="rect">
            <a:avLst/>
          </a:prstGeom>
        </p:spPr>
      </p:pic>
      <p:sp>
        <p:nvSpPr>
          <p:cNvPr id="6" name="TextBox 5">
            <a:extLst>
              <a:ext uri="{FF2B5EF4-FFF2-40B4-BE49-F238E27FC236}">
                <a16:creationId xmlns:a16="http://schemas.microsoft.com/office/drawing/2014/main" id="{74B8992E-1CD2-4633-8EE9-5331E179E66E}"/>
              </a:ext>
            </a:extLst>
          </p:cNvPr>
          <p:cNvSpPr txBox="1"/>
          <p:nvPr/>
        </p:nvSpPr>
        <p:spPr>
          <a:xfrm>
            <a:off x="556591" y="2959457"/>
            <a:ext cx="11264348"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7" name="TextBox 6">
            <a:extLst>
              <a:ext uri="{FF2B5EF4-FFF2-40B4-BE49-F238E27FC236}">
                <a16:creationId xmlns:a16="http://schemas.microsoft.com/office/drawing/2014/main" id="{D2D4515C-1FF3-413A-BCA5-8B6427CC1FBE}"/>
              </a:ext>
            </a:extLst>
          </p:cNvPr>
          <p:cNvSpPr txBox="1"/>
          <p:nvPr/>
        </p:nvSpPr>
        <p:spPr>
          <a:xfrm>
            <a:off x="186677" y="1404729"/>
            <a:ext cx="7247793" cy="37856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white"/>
              </a:solidFill>
              <a:effectLst/>
              <a:uLnTx/>
              <a:uFillTx/>
              <a:latin typeface="Letter-join No-Lead 48" panose="02000503000000020003"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Letter-join No-Lead 48" panose="02000503000000020003"/>
                <a:ea typeface="+mn-ea"/>
                <a:cs typeface="+mn-cs"/>
              </a:rPr>
              <a:t>Jesus said ‘I am the light of the world.’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white"/>
              </a:solidFill>
              <a:effectLst/>
              <a:uLnTx/>
              <a:uFillTx/>
              <a:latin typeface="Letter-join No-Lead 48" panose="02000503000000020003"/>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FFFF00"/>
                </a:solidFill>
                <a:effectLst/>
                <a:uLnTx/>
                <a:uFillTx/>
                <a:latin typeface="Letter-join No-Lead 48" panose="02000503000000020003"/>
                <a:ea typeface="+mn-ea"/>
                <a:cs typeface="+mn-cs"/>
              </a:rPr>
              <a:t>‘Help us love, help us learn, help us light up our world.’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white"/>
              </a:solidFill>
              <a:effectLst/>
              <a:uLnTx/>
              <a:uFillTx/>
              <a:latin typeface="Letter-join No-Lead 48" panose="02000503000000020003"/>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Letter-join No-Lead 48" panose="02000503000000020003"/>
                <a:ea typeface="+mn-ea"/>
                <a:cs typeface="+mn-cs"/>
              </a:rPr>
              <a:t>‘We welcome everyone to our worship time today.’</a:t>
            </a:r>
          </a:p>
        </p:txBody>
      </p:sp>
      <p:pic>
        <p:nvPicPr>
          <p:cNvPr id="8" name="Picture 7">
            <a:extLst>
              <a:ext uri="{FF2B5EF4-FFF2-40B4-BE49-F238E27FC236}">
                <a16:creationId xmlns:a16="http://schemas.microsoft.com/office/drawing/2014/main" id="{3A618D8F-A991-40A1-8C25-EB27A19428B0}"/>
              </a:ext>
            </a:extLst>
          </p:cNvPr>
          <p:cNvPicPr>
            <a:picLocks noChangeAspect="1"/>
          </p:cNvPicPr>
          <p:nvPr/>
        </p:nvPicPr>
        <p:blipFill>
          <a:blip r:embed="rId3"/>
          <a:stretch>
            <a:fillRect/>
          </a:stretch>
        </p:blipFill>
        <p:spPr>
          <a:xfrm>
            <a:off x="8206409" y="1714500"/>
            <a:ext cx="3429000" cy="3429000"/>
          </a:xfrm>
          <a:prstGeom prst="rect">
            <a:avLst/>
          </a:prstGeom>
        </p:spPr>
      </p:pic>
    </p:spTree>
    <p:extLst>
      <p:ext uri="{BB962C8B-B14F-4D97-AF65-F5344CB8AC3E}">
        <p14:creationId xmlns:p14="http://schemas.microsoft.com/office/powerpoint/2010/main" val="237571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E92B07-2487-4562-AA48-63CDFC6B7387}"/>
              </a:ext>
            </a:extLst>
          </p:cNvPr>
          <p:cNvPicPr>
            <a:picLocks noChangeAspect="1"/>
          </p:cNvPicPr>
          <p:nvPr/>
        </p:nvPicPr>
        <p:blipFill>
          <a:blip r:embed="rId2"/>
          <a:stretch>
            <a:fillRect/>
          </a:stretch>
        </p:blipFill>
        <p:spPr>
          <a:xfrm>
            <a:off x="186677" y="176299"/>
            <a:ext cx="11753531" cy="753828"/>
          </a:xfrm>
          <a:prstGeom prst="rect">
            <a:avLst/>
          </a:prstGeom>
        </p:spPr>
      </p:pic>
      <p:sp>
        <p:nvSpPr>
          <p:cNvPr id="7" name="TextBox 6">
            <a:extLst>
              <a:ext uri="{FF2B5EF4-FFF2-40B4-BE49-F238E27FC236}">
                <a16:creationId xmlns:a16="http://schemas.microsoft.com/office/drawing/2014/main" id="{D2D4515C-1FF3-413A-BCA5-8B6427CC1FBE}"/>
              </a:ext>
            </a:extLst>
          </p:cNvPr>
          <p:cNvSpPr txBox="1"/>
          <p:nvPr/>
        </p:nvSpPr>
        <p:spPr>
          <a:xfrm>
            <a:off x="3849533" y="1060638"/>
            <a:ext cx="4427816" cy="36625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Calibri" panose="020F0502020204030204"/>
                <a:ea typeface="+mn-ea"/>
                <a:cs typeface="+mn-cs"/>
              </a:rPr>
              <a:t>Our Worship Theme</a:t>
            </a:r>
            <a:endParaRPr kumimoji="0" lang="en-GB" sz="6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F2043216-4CC3-47AF-B9D5-D9C7F1C225B3}"/>
              </a:ext>
            </a:extLst>
          </p:cNvPr>
          <p:cNvSpPr txBox="1"/>
          <p:nvPr/>
        </p:nvSpPr>
        <p:spPr>
          <a:xfrm>
            <a:off x="522744" y="3797371"/>
            <a:ext cx="5420139" cy="923330"/>
          </a:xfrm>
          <a:prstGeom prst="rect">
            <a:avLst/>
          </a:prstGeom>
          <a:noFill/>
        </p:spPr>
        <p:txBody>
          <a:bodyPr wrap="square" rtlCol="0">
            <a:spAutoFit/>
          </a:bodyPr>
          <a:lstStyle/>
          <a:p>
            <a:pPr algn="ctr"/>
            <a:r>
              <a:rPr lang="en-GB" sz="5400" i="1" dirty="0">
                <a:solidFill>
                  <a:schemeClr val="bg1"/>
                </a:solidFill>
              </a:rPr>
              <a:t>Generosity</a:t>
            </a:r>
          </a:p>
        </p:txBody>
      </p:sp>
      <p:pic>
        <p:nvPicPr>
          <p:cNvPr id="4" name="Picture 3">
            <a:extLst>
              <a:ext uri="{FF2B5EF4-FFF2-40B4-BE49-F238E27FC236}">
                <a16:creationId xmlns:a16="http://schemas.microsoft.com/office/drawing/2014/main" id="{E8C9CC6D-06AD-4C45-5995-7193BA3BD637}"/>
              </a:ext>
            </a:extLst>
          </p:cNvPr>
          <p:cNvPicPr>
            <a:picLocks noChangeAspect="1"/>
          </p:cNvPicPr>
          <p:nvPr/>
        </p:nvPicPr>
        <p:blipFill>
          <a:blip r:embed="rId3"/>
          <a:stretch>
            <a:fillRect/>
          </a:stretch>
        </p:blipFill>
        <p:spPr>
          <a:xfrm>
            <a:off x="7378815" y="3036769"/>
            <a:ext cx="3915300" cy="2349180"/>
          </a:xfrm>
          <a:prstGeom prst="rect">
            <a:avLst/>
          </a:prstGeom>
        </p:spPr>
      </p:pic>
    </p:spTree>
    <p:extLst>
      <p:ext uri="{BB962C8B-B14F-4D97-AF65-F5344CB8AC3E}">
        <p14:creationId xmlns:p14="http://schemas.microsoft.com/office/powerpoint/2010/main" val="2196621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E92B07-2487-4562-AA48-63CDFC6B7387}"/>
              </a:ext>
            </a:extLst>
          </p:cNvPr>
          <p:cNvPicPr>
            <a:picLocks noChangeAspect="1"/>
          </p:cNvPicPr>
          <p:nvPr/>
        </p:nvPicPr>
        <p:blipFill>
          <a:blip r:embed="rId2"/>
          <a:stretch>
            <a:fillRect/>
          </a:stretch>
        </p:blipFill>
        <p:spPr>
          <a:xfrm>
            <a:off x="186677" y="176299"/>
            <a:ext cx="11753531" cy="753828"/>
          </a:xfrm>
          <a:prstGeom prst="rect">
            <a:avLst/>
          </a:prstGeom>
        </p:spPr>
      </p:pic>
      <p:sp>
        <p:nvSpPr>
          <p:cNvPr id="7" name="TextBox 6">
            <a:extLst>
              <a:ext uri="{FF2B5EF4-FFF2-40B4-BE49-F238E27FC236}">
                <a16:creationId xmlns:a16="http://schemas.microsoft.com/office/drawing/2014/main" id="{D2D4515C-1FF3-413A-BCA5-8B6427CC1FBE}"/>
              </a:ext>
            </a:extLst>
          </p:cNvPr>
          <p:cNvSpPr txBox="1"/>
          <p:nvPr/>
        </p:nvSpPr>
        <p:spPr>
          <a:xfrm>
            <a:off x="3728975" y="1207555"/>
            <a:ext cx="442781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solidFill>
                <a:effectLst/>
                <a:uLnTx/>
                <a:uFillTx/>
                <a:latin typeface="Calibri" panose="020F0502020204030204"/>
                <a:ea typeface="+mn-ea"/>
                <a:cs typeface="+mn-cs"/>
              </a:rPr>
              <a:t>Generosity – Key </a:t>
            </a:r>
            <a:r>
              <a:rPr lang="en-GB" sz="2800" b="1" dirty="0">
                <a:solidFill>
                  <a:schemeClr val="bg1"/>
                </a:solidFill>
                <a:latin typeface="Calibri" panose="020F0502020204030204"/>
              </a:rPr>
              <a:t>Words </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6" name="TextBox 5">
            <a:extLst>
              <a:ext uri="{FF2B5EF4-FFF2-40B4-BE49-F238E27FC236}">
                <a16:creationId xmlns:a16="http://schemas.microsoft.com/office/drawing/2014/main" id="{185D10BE-519A-48EF-A695-7DF1F6CC9079}"/>
              </a:ext>
            </a:extLst>
          </p:cNvPr>
          <p:cNvSpPr txBox="1"/>
          <p:nvPr/>
        </p:nvSpPr>
        <p:spPr>
          <a:xfrm>
            <a:off x="1819520" y="2424590"/>
            <a:ext cx="3945837" cy="646331"/>
          </a:xfrm>
          <a:prstGeom prst="rect">
            <a:avLst/>
          </a:prstGeom>
          <a:noFill/>
        </p:spPr>
        <p:txBody>
          <a:bodyPr wrap="square" rtlCol="0">
            <a:spAutoFit/>
          </a:bodyPr>
          <a:lstStyle/>
          <a:p>
            <a:pPr algn="ctr"/>
            <a:r>
              <a:rPr lang="en-GB" i="1" dirty="0">
                <a:solidFill>
                  <a:schemeClr val="bg1"/>
                </a:solidFill>
              </a:rPr>
              <a:t>Generous – </a:t>
            </a:r>
          </a:p>
          <a:p>
            <a:pPr algn="ctr"/>
            <a:r>
              <a:rPr lang="en-GB" i="1" dirty="0">
                <a:solidFill>
                  <a:schemeClr val="bg1"/>
                </a:solidFill>
              </a:rPr>
              <a:t>give or to share unselfishly </a:t>
            </a:r>
          </a:p>
        </p:txBody>
      </p:sp>
      <p:sp>
        <p:nvSpPr>
          <p:cNvPr id="8" name="TextBox 7">
            <a:extLst>
              <a:ext uri="{FF2B5EF4-FFF2-40B4-BE49-F238E27FC236}">
                <a16:creationId xmlns:a16="http://schemas.microsoft.com/office/drawing/2014/main" id="{E9E31DE5-524F-4309-A8E9-47E05AB74944}"/>
              </a:ext>
            </a:extLst>
          </p:cNvPr>
          <p:cNvSpPr txBox="1"/>
          <p:nvPr/>
        </p:nvSpPr>
        <p:spPr>
          <a:xfrm>
            <a:off x="1819520" y="4106597"/>
            <a:ext cx="3945837" cy="369332"/>
          </a:xfrm>
          <a:prstGeom prst="rect">
            <a:avLst/>
          </a:prstGeom>
          <a:noFill/>
        </p:spPr>
        <p:txBody>
          <a:bodyPr wrap="square" rtlCol="0">
            <a:spAutoFit/>
          </a:bodyPr>
          <a:lstStyle/>
          <a:p>
            <a:pPr algn="ctr"/>
            <a:r>
              <a:rPr lang="en-GB" i="1" dirty="0">
                <a:solidFill>
                  <a:schemeClr val="bg1"/>
                </a:solidFill>
              </a:rPr>
              <a:t>Willingness to give generously</a:t>
            </a:r>
          </a:p>
        </p:txBody>
      </p:sp>
      <p:sp>
        <p:nvSpPr>
          <p:cNvPr id="9" name="TextBox 8">
            <a:extLst>
              <a:ext uri="{FF2B5EF4-FFF2-40B4-BE49-F238E27FC236}">
                <a16:creationId xmlns:a16="http://schemas.microsoft.com/office/drawing/2014/main" id="{0A3583B9-C22C-410A-9BE3-8B2606373B84}"/>
              </a:ext>
            </a:extLst>
          </p:cNvPr>
          <p:cNvSpPr txBox="1"/>
          <p:nvPr/>
        </p:nvSpPr>
        <p:spPr>
          <a:xfrm>
            <a:off x="2117605" y="5668942"/>
            <a:ext cx="3945837" cy="646331"/>
          </a:xfrm>
          <a:prstGeom prst="rect">
            <a:avLst/>
          </a:prstGeom>
          <a:noFill/>
        </p:spPr>
        <p:txBody>
          <a:bodyPr wrap="square" rtlCol="0">
            <a:spAutoFit/>
          </a:bodyPr>
          <a:lstStyle/>
          <a:p>
            <a:pPr algn="ctr"/>
            <a:r>
              <a:rPr lang="en-GB" i="1" dirty="0">
                <a:solidFill>
                  <a:schemeClr val="bg1"/>
                </a:solidFill>
              </a:rPr>
              <a:t>Give – share with others voluntarily without expecting anything in return</a:t>
            </a:r>
          </a:p>
        </p:txBody>
      </p:sp>
      <p:sp>
        <p:nvSpPr>
          <p:cNvPr id="10" name="TextBox 9">
            <a:extLst>
              <a:ext uri="{FF2B5EF4-FFF2-40B4-BE49-F238E27FC236}">
                <a16:creationId xmlns:a16="http://schemas.microsoft.com/office/drawing/2014/main" id="{E9EEDC35-7474-45D5-ABFD-61943040599F}"/>
              </a:ext>
            </a:extLst>
          </p:cNvPr>
          <p:cNvSpPr txBox="1"/>
          <p:nvPr/>
        </p:nvSpPr>
        <p:spPr>
          <a:xfrm>
            <a:off x="7819536" y="2447112"/>
            <a:ext cx="3945837" cy="646331"/>
          </a:xfrm>
          <a:prstGeom prst="rect">
            <a:avLst/>
          </a:prstGeom>
          <a:noFill/>
        </p:spPr>
        <p:txBody>
          <a:bodyPr wrap="square" rtlCol="0">
            <a:spAutoFit/>
          </a:bodyPr>
          <a:lstStyle/>
          <a:p>
            <a:pPr algn="ctr"/>
            <a:r>
              <a:rPr lang="en-GB" i="1" dirty="0">
                <a:solidFill>
                  <a:schemeClr val="bg1"/>
                </a:solidFill>
              </a:rPr>
              <a:t>Unselfish – concerned for others more than self </a:t>
            </a:r>
          </a:p>
        </p:txBody>
      </p:sp>
      <p:sp>
        <p:nvSpPr>
          <p:cNvPr id="11" name="TextBox 10">
            <a:extLst>
              <a:ext uri="{FF2B5EF4-FFF2-40B4-BE49-F238E27FC236}">
                <a16:creationId xmlns:a16="http://schemas.microsoft.com/office/drawing/2014/main" id="{D1F1E758-0491-4EAB-87B0-4D68CCAE8646}"/>
              </a:ext>
            </a:extLst>
          </p:cNvPr>
          <p:cNvSpPr txBox="1"/>
          <p:nvPr/>
        </p:nvSpPr>
        <p:spPr>
          <a:xfrm>
            <a:off x="7819535" y="4365234"/>
            <a:ext cx="3945837" cy="646331"/>
          </a:xfrm>
          <a:prstGeom prst="rect">
            <a:avLst/>
          </a:prstGeom>
          <a:noFill/>
        </p:spPr>
        <p:txBody>
          <a:bodyPr wrap="square" rtlCol="0">
            <a:spAutoFit/>
          </a:bodyPr>
          <a:lstStyle/>
          <a:p>
            <a:pPr algn="ctr"/>
            <a:r>
              <a:rPr lang="en-GB" i="1" dirty="0">
                <a:solidFill>
                  <a:schemeClr val="bg1"/>
                </a:solidFill>
              </a:rPr>
              <a:t>Can add specific additional words relevant to class discussions. </a:t>
            </a:r>
          </a:p>
        </p:txBody>
      </p:sp>
      <p:pic>
        <p:nvPicPr>
          <p:cNvPr id="3" name="Picture 2">
            <a:extLst>
              <a:ext uri="{FF2B5EF4-FFF2-40B4-BE49-F238E27FC236}">
                <a16:creationId xmlns:a16="http://schemas.microsoft.com/office/drawing/2014/main" id="{5F0A52A7-3982-52C3-9764-2CCACF0151B9}"/>
              </a:ext>
            </a:extLst>
          </p:cNvPr>
          <p:cNvPicPr>
            <a:picLocks noChangeAspect="1"/>
          </p:cNvPicPr>
          <p:nvPr/>
        </p:nvPicPr>
        <p:blipFill>
          <a:blip r:embed="rId3"/>
          <a:stretch>
            <a:fillRect/>
          </a:stretch>
        </p:blipFill>
        <p:spPr>
          <a:xfrm>
            <a:off x="258427" y="3665169"/>
            <a:ext cx="1705385" cy="1023231"/>
          </a:xfrm>
          <a:prstGeom prst="rect">
            <a:avLst/>
          </a:prstGeom>
        </p:spPr>
      </p:pic>
      <p:pic>
        <p:nvPicPr>
          <p:cNvPr id="5" name="Picture 4">
            <a:extLst>
              <a:ext uri="{FF2B5EF4-FFF2-40B4-BE49-F238E27FC236}">
                <a16:creationId xmlns:a16="http://schemas.microsoft.com/office/drawing/2014/main" id="{97896611-9C2A-4AF1-D7E3-15EB502AA1F4}"/>
              </a:ext>
            </a:extLst>
          </p:cNvPr>
          <p:cNvPicPr>
            <a:picLocks noChangeAspect="1"/>
          </p:cNvPicPr>
          <p:nvPr/>
        </p:nvPicPr>
        <p:blipFill>
          <a:blip r:embed="rId4"/>
          <a:stretch>
            <a:fillRect/>
          </a:stretch>
        </p:blipFill>
        <p:spPr>
          <a:xfrm>
            <a:off x="258427" y="2055717"/>
            <a:ext cx="1891630" cy="1231601"/>
          </a:xfrm>
          <a:prstGeom prst="rect">
            <a:avLst/>
          </a:prstGeom>
        </p:spPr>
      </p:pic>
      <p:pic>
        <p:nvPicPr>
          <p:cNvPr id="18" name="Picture 17">
            <a:extLst>
              <a:ext uri="{FF2B5EF4-FFF2-40B4-BE49-F238E27FC236}">
                <a16:creationId xmlns:a16="http://schemas.microsoft.com/office/drawing/2014/main" id="{AC20FD44-FC30-9F6E-3139-B1833B47D9C9}"/>
              </a:ext>
            </a:extLst>
          </p:cNvPr>
          <p:cNvPicPr>
            <a:picLocks noChangeAspect="1"/>
          </p:cNvPicPr>
          <p:nvPr/>
        </p:nvPicPr>
        <p:blipFill>
          <a:blip r:embed="rId5"/>
          <a:stretch>
            <a:fillRect/>
          </a:stretch>
        </p:blipFill>
        <p:spPr>
          <a:xfrm>
            <a:off x="258427" y="5145060"/>
            <a:ext cx="1915841" cy="1274905"/>
          </a:xfrm>
          <a:prstGeom prst="rect">
            <a:avLst/>
          </a:prstGeom>
        </p:spPr>
      </p:pic>
      <p:pic>
        <p:nvPicPr>
          <p:cNvPr id="19" name="Picture 18">
            <a:extLst>
              <a:ext uri="{FF2B5EF4-FFF2-40B4-BE49-F238E27FC236}">
                <a16:creationId xmlns:a16="http://schemas.microsoft.com/office/drawing/2014/main" id="{28862F36-F1A8-4E18-E6F4-3F4E7954AE4C}"/>
              </a:ext>
            </a:extLst>
          </p:cNvPr>
          <p:cNvPicPr>
            <a:picLocks noChangeAspect="1"/>
          </p:cNvPicPr>
          <p:nvPr/>
        </p:nvPicPr>
        <p:blipFill>
          <a:blip r:embed="rId6"/>
          <a:stretch>
            <a:fillRect/>
          </a:stretch>
        </p:blipFill>
        <p:spPr>
          <a:xfrm>
            <a:off x="5765357" y="2196035"/>
            <a:ext cx="1974674" cy="1314056"/>
          </a:xfrm>
          <a:prstGeom prst="rect">
            <a:avLst/>
          </a:prstGeom>
        </p:spPr>
      </p:pic>
    </p:spTree>
    <p:extLst>
      <p:ext uri="{BB962C8B-B14F-4D97-AF65-F5344CB8AC3E}">
        <p14:creationId xmlns:p14="http://schemas.microsoft.com/office/powerpoint/2010/main" val="1114679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E92B07-2487-4562-AA48-63CDFC6B7387}"/>
              </a:ext>
            </a:extLst>
          </p:cNvPr>
          <p:cNvPicPr>
            <a:picLocks noChangeAspect="1"/>
          </p:cNvPicPr>
          <p:nvPr/>
        </p:nvPicPr>
        <p:blipFill>
          <a:blip r:embed="rId2"/>
          <a:stretch>
            <a:fillRect/>
          </a:stretch>
        </p:blipFill>
        <p:spPr>
          <a:xfrm>
            <a:off x="186677" y="176299"/>
            <a:ext cx="11753531" cy="753828"/>
          </a:xfrm>
          <a:prstGeom prst="rect">
            <a:avLst/>
          </a:prstGeom>
        </p:spPr>
      </p:pic>
      <p:sp>
        <p:nvSpPr>
          <p:cNvPr id="7" name="TextBox 6">
            <a:extLst>
              <a:ext uri="{FF2B5EF4-FFF2-40B4-BE49-F238E27FC236}">
                <a16:creationId xmlns:a16="http://schemas.microsoft.com/office/drawing/2014/main" id="{D2D4515C-1FF3-413A-BCA5-8B6427CC1FBE}"/>
              </a:ext>
            </a:extLst>
          </p:cNvPr>
          <p:cNvSpPr txBox="1"/>
          <p:nvPr/>
        </p:nvSpPr>
        <p:spPr>
          <a:xfrm>
            <a:off x="3849533" y="1060638"/>
            <a:ext cx="4427816" cy="273921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Calibri" panose="020F0502020204030204"/>
                <a:ea typeface="+mn-ea"/>
                <a:cs typeface="+mn-cs"/>
              </a:rPr>
              <a:t>Spirituality</a:t>
            </a:r>
            <a:endParaRPr kumimoji="0" lang="en-GB" sz="6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D22AD594-BD96-45F2-992B-0A6797C74CFB}"/>
              </a:ext>
            </a:extLst>
          </p:cNvPr>
          <p:cNvPicPr>
            <a:picLocks noChangeAspect="1"/>
          </p:cNvPicPr>
          <p:nvPr/>
        </p:nvPicPr>
        <p:blipFill>
          <a:blip r:embed="rId3"/>
          <a:stretch>
            <a:fillRect/>
          </a:stretch>
        </p:blipFill>
        <p:spPr>
          <a:xfrm>
            <a:off x="2106254" y="2278635"/>
            <a:ext cx="7696716" cy="4285052"/>
          </a:xfrm>
          <a:prstGeom prst="rect">
            <a:avLst/>
          </a:prstGeom>
        </p:spPr>
      </p:pic>
    </p:spTree>
    <p:extLst>
      <p:ext uri="{BB962C8B-B14F-4D97-AF65-F5344CB8AC3E}">
        <p14:creationId xmlns:p14="http://schemas.microsoft.com/office/powerpoint/2010/main" val="2851857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E92B07-2487-4562-AA48-63CDFC6B7387}"/>
              </a:ext>
            </a:extLst>
          </p:cNvPr>
          <p:cNvPicPr>
            <a:picLocks noChangeAspect="1"/>
          </p:cNvPicPr>
          <p:nvPr/>
        </p:nvPicPr>
        <p:blipFill>
          <a:blip r:embed="rId2"/>
          <a:stretch>
            <a:fillRect/>
          </a:stretch>
        </p:blipFill>
        <p:spPr>
          <a:xfrm>
            <a:off x="186677" y="176299"/>
            <a:ext cx="11753531" cy="753828"/>
          </a:xfrm>
          <a:prstGeom prst="rect">
            <a:avLst/>
          </a:prstGeom>
        </p:spPr>
      </p:pic>
      <p:sp>
        <p:nvSpPr>
          <p:cNvPr id="7" name="TextBox 6">
            <a:extLst>
              <a:ext uri="{FF2B5EF4-FFF2-40B4-BE49-F238E27FC236}">
                <a16:creationId xmlns:a16="http://schemas.microsoft.com/office/drawing/2014/main" id="{D2D4515C-1FF3-413A-BCA5-8B6427CC1FBE}"/>
              </a:ext>
            </a:extLst>
          </p:cNvPr>
          <p:cNvSpPr txBox="1"/>
          <p:nvPr/>
        </p:nvSpPr>
        <p:spPr>
          <a:xfrm>
            <a:off x="3849533" y="1060638"/>
            <a:ext cx="4427816" cy="273921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Calibri" panose="020F0502020204030204"/>
                <a:ea typeface="+mn-ea"/>
                <a:cs typeface="+mn-cs"/>
              </a:rPr>
              <a:t>Spirituality</a:t>
            </a:r>
            <a:endParaRPr kumimoji="0" lang="en-GB" sz="6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F2043216-4CC3-47AF-B9D5-D9C7F1C225B3}"/>
              </a:ext>
            </a:extLst>
          </p:cNvPr>
          <p:cNvSpPr txBox="1"/>
          <p:nvPr/>
        </p:nvSpPr>
        <p:spPr>
          <a:xfrm>
            <a:off x="362672" y="2775657"/>
            <a:ext cx="11577536" cy="3108543"/>
          </a:xfrm>
          <a:prstGeom prst="rect">
            <a:avLst/>
          </a:prstGeom>
          <a:noFill/>
        </p:spPr>
        <p:txBody>
          <a:bodyPr wrap="square" rtlCol="0">
            <a:spAutoFit/>
          </a:bodyPr>
          <a:lstStyle/>
          <a:p>
            <a:pPr algn="ctr"/>
            <a:r>
              <a:rPr lang="en-GB" sz="2800" i="1" dirty="0">
                <a:solidFill>
                  <a:schemeClr val="bg1"/>
                </a:solidFill>
              </a:rPr>
              <a:t>Spirituality is not something we can see; it is something we feel inside ourselves. For us it is about, asking, thinking about and reflecting on big* questions and being aware of something ‘bigger’ outside of ourselves. It is about the relationship we have with ourselves, others, the physical world, and the world beyond the physical. Spiritual experiences or moments shape and deepen our understanding of ourselves and helps us make sense of all around us and be at peace.</a:t>
            </a:r>
          </a:p>
        </p:txBody>
      </p:sp>
    </p:spTree>
    <p:extLst>
      <p:ext uri="{BB962C8B-B14F-4D97-AF65-F5344CB8AC3E}">
        <p14:creationId xmlns:p14="http://schemas.microsoft.com/office/powerpoint/2010/main" val="2465216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E92B07-2487-4562-AA48-63CDFC6B7387}"/>
              </a:ext>
            </a:extLst>
          </p:cNvPr>
          <p:cNvPicPr>
            <a:picLocks noChangeAspect="1"/>
          </p:cNvPicPr>
          <p:nvPr/>
        </p:nvPicPr>
        <p:blipFill>
          <a:blip r:embed="rId2"/>
          <a:stretch>
            <a:fillRect/>
          </a:stretch>
        </p:blipFill>
        <p:spPr>
          <a:xfrm>
            <a:off x="186677" y="176299"/>
            <a:ext cx="11753531" cy="753828"/>
          </a:xfrm>
          <a:prstGeom prst="rect">
            <a:avLst/>
          </a:prstGeom>
        </p:spPr>
      </p:pic>
      <p:sp>
        <p:nvSpPr>
          <p:cNvPr id="7" name="TextBox 6">
            <a:extLst>
              <a:ext uri="{FF2B5EF4-FFF2-40B4-BE49-F238E27FC236}">
                <a16:creationId xmlns:a16="http://schemas.microsoft.com/office/drawing/2014/main" id="{D2D4515C-1FF3-413A-BCA5-8B6427CC1FBE}"/>
              </a:ext>
            </a:extLst>
          </p:cNvPr>
          <p:cNvSpPr txBox="1"/>
          <p:nvPr/>
        </p:nvSpPr>
        <p:spPr>
          <a:xfrm>
            <a:off x="3849533" y="1060638"/>
            <a:ext cx="4427816" cy="273921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0" b="1" dirty="0">
                <a:solidFill>
                  <a:prstClr val="white"/>
                </a:solidFill>
                <a:latin typeface="Calibri" panose="020F0502020204030204"/>
              </a:rPr>
              <a:t>Big Question</a:t>
            </a:r>
            <a:endParaRPr kumimoji="0" lang="en-GB" sz="6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F2043216-4CC3-47AF-B9D5-D9C7F1C225B3}"/>
              </a:ext>
            </a:extLst>
          </p:cNvPr>
          <p:cNvSpPr txBox="1"/>
          <p:nvPr/>
        </p:nvSpPr>
        <p:spPr>
          <a:xfrm>
            <a:off x="309663" y="2430243"/>
            <a:ext cx="5420139" cy="4247317"/>
          </a:xfrm>
          <a:prstGeom prst="rect">
            <a:avLst/>
          </a:prstGeom>
          <a:noFill/>
        </p:spPr>
        <p:txBody>
          <a:bodyPr wrap="square" rtlCol="0">
            <a:spAutoFit/>
          </a:bodyPr>
          <a:lstStyle/>
          <a:p>
            <a:pPr algn="ctr"/>
            <a:r>
              <a:rPr lang="en-GB" sz="5400" i="1" dirty="0">
                <a:solidFill>
                  <a:schemeClr val="bg1"/>
                </a:solidFill>
              </a:rPr>
              <a:t>Is it belter to have a friend or be a friend? </a:t>
            </a:r>
          </a:p>
          <a:p>
            <a:pPr algn="ctr"/>
            <a:r>
              <a:rPr lang="en-GB" sz="5400" i="1" dirty="0">
                <a:solidFill>
                  <a:schemeClr val="bg1"/>
                </a:solidFill>
              </a:rPr>
              <a:t>How many friends do you need?</a:t>
            </a:r>
          </a:p>
        </p:txBody>
      </p:sp>
      <p:pic>
        <p:nvPicPr>
          <p:cNvPr id="5" name="Picture 4">
            <a:extLst>
              <a:ext uri="{FF2B5EF4-FFF2-40B4-BE49-F238E27FC236}">
                <a16:creationId xmlns:a16="http://schemas.microsoft.com/office/drawing/2014/main" id="{221350D8-CB11-4870-BE75-79A69A73F182}"/>
              </a:ext>
            </a:extLst>
          </p:cNvPr>
          <p:cNvPicPr>
            <a:picLocks noChangeAspect="1"/>
          </p:cNvPicPr>
          <p:nvPr/>
        </p:nvPicPr>
        <p:blipFill>
          <a:blip r:embed="rId3"/>
          <a:stretch>
            <a:fillRect/>
          </a:stretch>
        </p:blipFill>
        <p:spPr>
          <a:xfrm>
            <a:off x="7417511" y="2059394"/>
            <a:ext cx="3704322" cy="2739211"/>
          </a:xfrm>
          <a:prstGeom prst="rect">
            <a:avLst/>
          </a:prstGeom>
        </p:spPr>
      </p:pic>
      <p:sp>
        <p:nvSpPr>
          <p:cNvPr id="6" name="TextBox 5">
            <a:extLst>
              <a:ext uri="{FF2B5EF4-FFF2-40B4-BE49-F238E27FC236}">
                <a16:creationId xmlns:a16="http://schemas.microsoft.com/office/drawing/2014/main" id="{69FE8894-3655-47A4-9D9F-2BC77E731104}"/>
              </a:ext>
            </a:extLst>
          </p:cNvPr>
          <p:cNvSpPr txBox="1"/>
          <p:nvPr/>
        </p:nvSpPr>
        <p:spPr>
          <a:xfrm>
            <a:off x="6520069" y="4929116"/>
            <a:ext cx="5420139" cy="1754326"/>
          </a:xfrm>
          <a:prstGeom prst="rect">
            <a:avLst/>
          </a:prstGeom>
          <a:noFill/>
        </p:spPr>
        <p:txBody>
          <a:bodyPr wrap="square" rtlCol="0">
            <a:spAutoFit/>
          </a:bodyPr>
          <a:lstStyle/>
          <a:p>
            <a:pPr algn="ctr"/>
            <a:r>
              <a:rPr lang="en-GB" b="1" i="1" dirty="0">
                <a:solidFill>
                  <a:schemeClr val="bg1"/>
                </a:solidFill>
              </a:rPr>
              <a:t>What is a Big Question?</a:t>
            </a:r>
          </a:p>
          <a:p>
            <a:pPr algn="ctr"/>
            <a:endParaRPr lang="en-GB" b="1" i="1" dirty="0">
              <a:solidFill>
                <a:schemeClr val="bg1"/>
              </a:solidFill>
            </a:endParaRPr>
          </a:p>
          <a:p>
            <a:pPr algn="ctr"/>
            <a:r>
              <a:rPr lang="en-GB" i="1" dirty="0">
                <a:solidFill>
                  <a:schemeClr val="bg1"/>
                </a:solidFill>
              </a:rPr>
              <a:t>A question is a question that prompts deep thinking and discussion of belief, ideas and understanding. The purpose is to elicit thought and discussion rather than a particular final answer. </a:t>
            </a:r>
          </a:p>
        </p:txBody>
      </p:sp>
    </p:spTree>
    <p:extLst>
      <p:ext uri="{BB962C8B-B14F-4D97-AF65-F5344CB8AC3E}">
        <p14:creationId xmlns:p14="http://schemas.microsoft.com/office/powerpoint/2010/main" val="3769697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E92B07-2487-4562-AA48-63CDFC6B7387}"/>
              </a:ext>
            </a:extLst>
          </p:cNvPr>
          <p:cNvPicPr>
            <a:picLocks noChangeAspect="1"/>
          </p:cNvPicPr>
          <p:nvPr/>
        </p:nvPicPr>
        <p:blipFill>
          <a:blip r:embed="rId2"/>
          <a:stretch>
            <a:fillRect/>
          </a:stretch>
        </p:blipFill>
        <p:spPr>
          <a:xfrm>
            <a:off x="186677" y="176299"/>
            <a:ext cx="11753531" cy="753828"/>
          </a:xfrm>
          <a:prstGeom prst="rect">
            <a:avLst/>
          </a:prstGeom>
        </p:spPr>
      </p:pic>
      <p:sp>
        <p:nvSpPr>
          <p:cNvPr id="6" name="TextBox 5">
            <a:extLst>
              <a:ext uri="{FF2B5EF4-FFF2-40B4-BE49-F238E27FC236}">
                <a16:creationId xmlns:a16="http://schemas.microsoft.com/office/drawing/2014/main" id="{74B8992E-1CD2-4633-8EE9-5331E179E66E}"/>
              </a:ext>
            </a:extLst>
          </p:cNvPr>
          <p:cNvSpPr txBox="1"/>
          <p:nvPr/>
        </p:nvSpPr>
        <p:spPr>
          <a:xfrm>
            <a:off x="-278296" y="3932677"/>
            <a:ext cx="11264348" cy="1200329"/>
          </a:xfrm>
          <a:prstGeom prst="rect">
            <a:avLst/>
          </a:prstGeom>
          <a:noFill/>
        </p:spPr>
        <p:txBody>
          <a:bodyPr wrap="square" rtlCol="0">
            <a:spAutoFit/>
          </a:bodyPr>
          <a:lstStyle/>
          <a:p>
            <a:pPr algn="ctr"/>
            <a:endParaRPr lang="en-GB" sz="2400" dirty="0">
              <a:latin typeface="Century Gothic" panose="020B0502020202020204" pitchFamily="34" charset="0"/>
            </a:endParaRPr>
          </a:p>
          <a:p>
            <a:pPr algn="ctr"/>
            <a:endParaRPr lang="en-GB" sz="2400" dirty="0">
              <a:latin typeface="Century Gothic" panose="020B0502020202020204" pitchFamily="34" charset="0"/>
            </a:endParaRPr>
          </a:p>
          <a:p>
            <a:pPr algn="ctr"/>
            <a:endParaRPr lang="en-GB" sz="2400" dirty="0">
              <a:latin typeface="Century Gothic" panose="020B0502020202020204" pitchFamily="34" charset="0"/>
            </a:endParaRPr>
          </a:p>
        </p:txBody>
      </p:sp>
      <p:pic>
        <p:nvPicPr>
          <p:cNvPr id="8" name="Picture 7">
            <a:extLst>
              <a:ext uri="{FF2B5EF4-FFF2-40B4-BE49-F238E27FC236}">
                <a16:creationId xmlns:a16="http://schemas.microsoft.com/office/drawing/2014/main" id="{5D15EDDE-127D-4D9E-B454-FF7C2B2C5BED}"/>
              </a:ext>
            </a:extLst>
          </p:cNvPr>
          <p:cNvPicPr>
            <a:picLocks noChangeAspect="1"/>
          </p:cNvPicPr>
          <p:nvPr/>
        </p:nvPicPr>
        <p:blipFill>
          <a:blip r:embed="rId3"/>
          <a:stretch>
            <a:fillRect/>
          </a:stretch>
        </p:blipFill>
        <p:spPr>
          <a:xfrm>
            <a:off x="7233712" y="3095658"/>
            <a:ext cx="1928272" cy="1200330"/>
          </a:xfrm>
          <a:prstGeom prst="rect">
            <a:avLst/>
          </a:prstGeom>
        </p:spPr>
      </p:pic>
      <p:pic>
        <p:nvPicPr>
          <p:cNvPr id="1026" name="Picture 2" descr="Window">
            <a:extLst>
              <a:ext uri="{FF2B5EF4-FFF2-40B4-BE49-F238E27FC236}">
                <a16:creationId xmlns:a16="http://schemas.microsoft.com/office/drawing/2014/main" id="{B1216733-BAFB-4FAD-ADC9-546B78067F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7491" y="1275559"/>
            <a:ext cx="1620714" cy="137496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 name="Picture 2">
            <a:extLst>
              <a:ext uri="{FF2B5EF4-FFF2-40B4-BE49-F238E27FC236}">
                <a16:creationId xmlns:a16="http://schemas.microsoft.com/office/drawing/2014/main" id="{64AA0F65-E8E8-4DE7-8588-BCF7D3B49EB0}"/>
              </a:ext>
            </a:extLst>
          </p:cNvPr>
          <p:cNvPicPr>
            <a:picLocks noChangeAspect="1"/>
          </p:cNvPicPr>
          <p:nvPr/>
        </p:nvPicPr>
        <p:blipFill>
          <a:blip r:embed="rId5"/>
          <a:stretch>
            <a:fillRect/>
          </a:stretch>
        </p:blipFill>
        <p:spPr>
          <a:xfrm>
            <a:off x="7387491" y="4897035"/>
            <a:ext cx="1470440" cy="1625043"/>
          </a:xfrm>
          <a:prstGeom prst="rect">
            <a:avLst/>
          </a:prstGeom>
        </p:spPr>
      </p:pic>
      <p:sp>
        <p:nvSpPr>
          <p:cNvPr id="9" name="TextBox 8">
            <a:extLst>
              <a:ext uri="{FF2B5EF4-FFF2-40B4-BE49-F238E27FC236}">
                <a16:creationId xmlns:a16="http://schemas.microsoft.com/office/drawing/2014/main" id="{A01586D4-398A-417F-83AC-5C85E921491B}"/>
              </a:ext>
            </a:extLst>
          </p:cNvPr>
          <p:cNvSpPr txBox="1"/>
          <p:nvPr/>
        </p:nvSpPr>
        <p:spPr>
          <a:xfrm>
            <a:off x="9236765" y="1362877"/>
            <a:ext cx="2703443" cy="1415772"/>
          </a:xfrm>
          <a:prstGeom prst="rect">
            <a:avLst/>
          </a:prstGeom>
          <a:noFill/>
        </p:spPr>
        <p:txBody>
          <a:bodyPr wrap="square" rtlCol="0">
            <a:spAutoFit/>
          </a:bodyPr>
          <a:lstStyle/>
          <a:p>
            <a:pPr algn="ctr"/>
            <a:r>
              <a:rPr lang="en-GB" sz="1400" dirty="0">
                <a:solidFill>
                  <a:schemeClr val="bg1"/>
                </a:solidFill>
              </a:rPr>
              <a:t>Window – Looking Out. </a:t>
            </a:r>
          </a:p>
          <a:p>
            <a:pPr algn="ctr"/>
            <a:endParaRPr lang="en-GB" sz="1400" dirty="0">
              <a:solidFill>
                <a:schemeClr val="bg1"/>
              </a:solidFill>
            </a:endParaRPr>
          </a:p>
          <a:p>
            <a:pPr algn="ctr"/>
            <a:r>
              <a:rPr lang="en-GB" sz="1400" dirty="0">
                <a:solidFill>
                  <a:schemeClr val="bg1"/>
                </a:solidFill>
              </a:rPr>
              <a:t>What could be improved?</a:t>
            </a:r>
          </a:p>
          <a:p>
            <a:pPr algn="ctr"/>
            <a:endParaRPr lang="en-GB" sz="4400" dirty="0">
              <a:solidFill>
                <a:schemeClr val="bg1"/>
              </a:solidFill>
            </a:endParaRPr>
          </a:p>
        </p:txBody>
      </p:sp>
      <p:sp>
        <p:nvSpPr>
          <p:cNvPr id="10" name="TextBox 9">
            <a:extLst>
              <a:ext uri="{FF2B5EF4-FFF2-40B4-BE49-F238E27FC236}">
                <a16:creationId xmlns:a16="http://schemas.microsoft.com/office/drawing/2014/main" id="{4158F995-738F-4868-999C-0F14D534903B}"/>
              </a:ext>
            </a:extLst>
          </p:cNvPr>
          <p:cNvSpPr txBox="1"/>
          <p:nvPr/>
        </p:nvSpPr>
        <p:spPr>
          <a:xfrm>
            <a:off x="9380776" y="3201094"/>
            <a:ext cx="2703443" cy="1846659"/>
          </a:xfrm>
          <a:prstGeom prst="rect">
            <a:avLst/>
          </a:prstGeom>
          <a:noFill/>
        </p:spPr>
        <p:txBody>
          <a:bodyPr wrap="square" rtlCol="0">
            <a:spAutoFit/>
          </a:bodyPr>
          <a:lstStyle/>
          <a:p>
            <a:pPr algn="ctr"/>
            <a:r>
              <a:rPr lang="en-GB" sz="1400" dirty="0">
                <a:solidFill>
                  <a:schemeClr val="bg1"/>
                </a:solidFill>
              </a:rPr>
              <a:t>Mirror – Reflecting. </a:t>
            </a:r>
          </a:p>
          <a:p>
            <a:pPr algn="ctr"/>
            <a:endParaRPr lang="en-GB" sz="1400" dirty="0">
              <a:solidFill>
                <a:schemeClr val="bg1"/>
              </a:solidFill>
            </a:endParaRPr>
          </a:p>
          <a:p>
            <a:pPr algn="ctr"/>
            <a:r>
              <a:rPr lang="en-GB" sz="1400" dirty="0">
                <a:solidFill>
                  <a:schemeClr val="bg1"/>
                </a:solidFill>
              </a:rPr>
              <a:t>How has it made me feel? </a:t>
            </a:r>
          </a:p>
          <a:p>
            <a:pPr algn="ctr"/>
            <a:r>
              <a:rPr lang="en-GB" sz="1400" dirty="0">
                <a:solidFill>
                  <a:schemeClr val="bg1"/>
                </a:solidFill>
              </a:rPr>
              <a:t>Have my thoughts or feelings changed?</a:t>
            </a:r>
          </a:p>
          <a:p>
            <a:pPr algn="ctr"/>
            <a:endParaRPr lang="en-GB" sz="4400" dirty="0">
              <a:solidFill>
                <a:schemeClr val="bg1"/>
              </a:solidFill>
            </a:endParaRPr>
          </a:p>
        </p:txBody>
      </p:sp>
      <p:sp>
        <p:nvSpPr>
          <p:cNvPr id="11" name="TextBox 10">
            <a:extLst>
              <a:ext uri="{FF2B5EF4-FFF2-40B4-BE49-F238E27FC236}">
                <a16:creationId xmlns:a16="http://schemas.microsoft.com/office/drawing/2014/main" id="{50FA4D6D-99DF-4F70-A4D6-0BD99A410259}"/>
              </a:ext>
            </a:extLst>
          </p:cNvPr>
          <p:cNvSpPr txBox="1"/>
          <p:nvPr/>
        </p:nvSpPr>
        <p:spPr>
          <a:xfrm>
            <a:off x="9171051" y="5170729"/>
            <a:ext cx="2703443" cy="1415772"/>
          </a:xfrm>
          <a:prstGeom prst="rect">
            <a:avLst/>
          </a:prstGeom>
          <a:noFill/>
        </p:spPr>
        <p:txBody>
          <a:bodyPr wrap="square" rtlCol="0">
            <a:spAutoFit/>
          </a:bodyPr>
          <a:lstStyle/>
          <a:p>
            <a:pPr algn="ctr"/>
            <a:r>
              <a:rPr lang="en-GB" sz="1400" dirty="0">
                <a:solidFill>
                  <a:schemeClr val="bg1"/>
                </a:solidFill>
              </a:rPr>
              <a:t>Door – A new opportunity. </a:t>
            </a:r>
          </a:p>
          <a:p>
            <a:pPr algn="ctr"/>
            <a:endParaRPr lang="en-GB" sz="1400" dirty="0">
              <a:solidFill>
                <a:schemeClr val="bg1"/>
              </a:solidFill>
            </a:endParaRPr>
          </a:p>
          <a:p>
            <a:pPr algn="ctr"/>
            <a:r>
              <a:rPr lang="en-GB" sz="1400" dirty="0">
                <a:solidFill>
                  <a:schemeClr val="bg1"/>
                </a:solidFill>
              </a:rPr>
              <a:t>What might I do now?</a:t>
            </a:r>
          </a:p>
          <a:p>
            <a:pPr algn="ctr"/>
            <a:endParaRPr lang="en-GB" sz="4400" dirty="0">
              <a:solidFill>
                <a:schemeClr val="bg1"/>
              </a:solidFill>
            </a:endParaRPr>
          </a:p>
        </p:txBody>
      </p:sp>
      <p:pic>
        <p:nvPicPr>
          <p:cNvPr id="4" name="Picture 3">
            <a:extLst>
              <a:ext uri="{FF2B5EF4-FFF2-40B4-BE49-F238E27FC236}">
                <a16:creationId xmlns:a16="http://schemas.microsoft.com/office/drawing/2014/main" id="{1343DA7F-CD75-47A1-945B-40D06BA61AA1}"/>
              </a:ext>
            </a:extLst>
          </p:cNvPr>
          <p:cNvPicPr>
            <a:picLocks noChangeAspect="1"/>
          </p:cNvPicPr>
          <p:nvPr/>
        </p:nvPicPr>
        <p:blipFill>
          <a:blip r:embed="rId6"/>
          <a:stretch>
            <a:fillRect/>
          </a:stretch>
        </p:blipFill>
        <p:spPr>
          <a:xfrm>
            <a:off x="126168" y="1136145"/>
            <a:ext cx="6626926" cy="1896020"/>
          </a:xfrm>
          <a:prstGeom prst="rect">
            <a:avLst/>
          </a:prstGeom>
        </p:spPr>
      </p:pic>
      <p:pic>
        <p:nvPicPr>
          <p:cNvPr id="7" name="Picture 6">
            <a:extLst>
              <a:ext uri="{FF2B5EF4-FFF2-40B4-BE49-F238E27FC236}">
                <a16:creationId xmlns:a16="http://schemas.microsoft.com/office/drawing/2014/main" id="{9BAE347B-B166-41D6-975B-5CC1BE8EBB68}"/>
              </a:ext>
            </a:extLst>
          </p:cNvPr>
          <p:cNvPicPr>
            <a:picLocks noChangeAspect="1"/>
          </p:cNvPicPr>
          <p:nvPr/>
        </p:nvPicPr>
        <p:blipFill>
          <a:blip r:embed="rId7"/>
          <a:stretch>
            <a:fillRect/>
          </a:stretch>
        </p:blipFill>
        <p:spPr>
          <a:xfrm>
            <a:off x="1659444" y="3662723"/>
            <a:ext cx="3560373" cy="2664183"/>
          </a:xfrm>
          <a:prstGeom prst="rect">
            <a:avLst/>
          </a:prstGeom>
        </p:spPr>
      </p:pic>
    </p:spTree>
    <p:extLst>
      <p:ext uri="{BB962C8B-B14F-4D97-AF65-F5344CB8AC3E}">
        <p14:creationId xmlns:p14="http://schemas.microsoft.com/office/powerpoint/2010/main" val="2524870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E92B07-2487-4562-AA48-63CDFC6B7387}"/>
              </a:ext>
            </a:extLst>
          </p:cNvPr>
          <p:cNvPicPr>
            <a:picLocks noChangeAspect="1"/>
          </p:cNvPicPr>
          <p:nvPr/>
        </p:nvPicPr>
        <p:blipFill>
          <a:blip r:embed="rId2"/>
          <a:stretch>
            <a:fillRect/>
          </a:stretch>
        </p:blipFill>
        <p:spPr>
          <a:xfrm>
            <a:off x="186677" y="176299"/>
            <a:ext cx="11753531" cy="753828"/>
          </a:xfrm>
          <a:prstGeom prst="rect">
            <a:avLst/>
          </a:prstGeom>
        </p:spPr>
      </p:pic>
      <p:sp>
        <p:nvSpPr>
          <p:cNvPr id="6" name="TextBox 5">
            <a:extLst>
              <a:ext uri="{FF2B5EF4-FFF2-40B4-BE49-F238E27FC236}">
                <a16:creationId xmlns:a16="http://schemas.microsoft.com/office/drawing/2014/main" id="{74B8992E-1CD2-4633-8EE9-5331E179E66E}"/>
              </a:ext>
            </a:extLst>
          </p:cNvPr>
          <p:cNvSpPr txBox="1"/>
          <p:nvPr/>
        </p:nvSpPr>
        <p:spPr>
          <a:xfrm>
            <a:off x="-278296" y="3932677"/>
            <a:ext cx="11264348" cy="1200329"/>
          </a:xfrm>
          <a:prstGeom prst="rect">
            <a:avLst/>
          </a:prstGeom>
          <a:noFill/>
        </p:spPr>
        <p:txBody>
          <a:bodyPr wrap="square" rtlCol="0">
            <a:spAutoFit/>
          </a:bodyPr>
          <a:lstStyle/>
          <a:p>
            <a:pPr algn="ctr"/>
            <a:endParaRPr lang="en-GB" sz="2400" dirty="0">
              <a:latin typeface="Century Gothic" panose="020B0502020202020204" pitchFamily="34" charset="0"/>
            </a:endParaRPr>
          </a:p>
          <a:p>
            <a:pPr algn="ctr"/>
            <a:endParaRPr lang="en-GB" sz="2400" dirty="0">
              <a:latin typeface="Century Gothic" panose="020B0502020202020204" pitchFamily="34" charset="0"/>
            </a:endParaRPr>
          </a:p>
          <a:p>
            <a:pPr algn="ctr"/>
            <a:endParaRPr lang="en-GB" sz="2400" dirty="0">
              <a:latin typeface="Century Gothic" panose="020B0502020202020204" pitchFamily="34" charset="0"/>
            </a:endParaRPr>
          </a:p>
        </p:txBody>
      </p:sp>
      <p:sp>
        <p:nvSpPr>
          <p:cNvPr id="5" name="TextBox 4">
            <a:extLst>
              <a:ext uri="{FF2B5EF4-FFF2-40B4-BE49-F238E27FC236}">
                <a16:creationId xmlns:a16="http://schemas.microsoft.com/office/drawing/2014/main" id="{60E9FC31-74F6-40F8-A47A-EBAC495D332F}"/>
              </a:ext>
            </a:extLst>
          </p:cNvPr>
          <p:cNvSpPr txBox="1"/>
          <p:nvPr/>
        </p:nvSpPr>
        <p:spPr>
          <a:xfrm>
            <a:off x="251792" y="1111383"/>
            <a:ext cx="6364001" cy="3785652"/>
          </a:xfrm>
          <a:prstGeom prst="rect">
            <a:avLst/>
          </a:prstGeom>
          <a:noFill/>
        </p:spPr>
        <p:txBody>
          <a:bodyPr wrap="square" rtlCol="0">
            <a:spAutoFit/>
          </a:bodyPr>
          <a:lstStyle/>
          <a:p>
            <a:pPr algn="ctr"/>
            <a:r>
              <a:rPr lang="en-GB" sz="4400" dirty="0">
                <a:solidFill>
                  <a:schemeClr val="bg1"/>
                </a:solidFill>
              </a:rPr>
              <a:t>Our Reflections.</a:t>
            </a:r>
          </a:p>
          <a:p>
            <a:pPr algn="ctr"/>
            <a:r>
              <a:rPr lang="en-GB" sz="4400" dirty="0">
                <a:solidFill>
                  <a:schemeClr val="bg1"/>
                </a:solidFill>
              </a:rPr>
              <a:t>Class………..</a:t>
            </a:r>
          </a:p>
          <a:p>
            <a:pPr algn="ctr"/>
            <a:endParaRPr lang="en-GB" sz="3200" i="1" dirty="0">
              <a:solidFill>
                <a:schemeClr val="bg1"/>
              </a:solidFill>
            </a:endParaRPr>
          </a:p>
          <a:p>
            <a:pPr algn="ctr"/>
            <a:r>
              <a:rPr lang="en-GB" sz="3200" i="1" dirty="0">
                <a:solidFill>
                  <a:schemeClr val="bg1"/>
                </a:solidFill>
              </a:rPr>
              <a:t>Record class reflections here….</a:t>
            </a:r>
          </a:p>
          <a:p>
            <a:pPr algn="ctr"/>
            <a:endParaRPr lang="en-GB" sz="4400" dirty="0">
              <a:solidFill>
                <a:schemeClr val="bg1"/>
              </a:solidFill>
            </a:endParaRPr>
          </a:p>
          <a:p>
            <a:pPr algn="ctr"/>
            <a:endParaRPr lang="en-GB" sz="4400" dirty="0">
              <a:solidFill>
                <a:schemeClr val="bg1"/>
              </a:solidFill>
            </a:endParaRPr>
          </a:p>
        </p:txBody>
      </p:sp>
      <p:pic>
        <p:nvPicPr>
          <p:cNvPr id="8" name="Picture 7">
            <a:extLst>
              <a:ext uri="{FF2B5EF4-FFF2-40B4-BE49-F238E27FC236}">
                <a16:creationId xmlns:a16="http://schemas.microsoft.com/office/drawing/2014/main" id="{5D15EDDE-127D-4D9E-B454-FF7C2B2C5BED}"/>
              </a:ext>
            </a:extLst>
          </p:cNvPr>
          <p:cNvPicPr>
            <a:picLocks noChangeAspect="1"/>
          </p:cNvPicPr>
          <p:nvPr/>
        </p:nvPicPr>
        <p:blipFill>
          <a:blip r:embed="rId3"/>
          <a:stretch>
            <a:fillRect/>
          </a:stretch>
        </p:blipFill>
        <p:spPr>
          <a:xfrm>
            <a:off x="7233712" y="3095658"/>
            <a:ext cx="1928272" cy="1200330"/>
          </a:xfrm>
          <a:prstGeom prst="rect">
            <a:avLst/>
          </a:prstGeom>
        </p:spPr>
      </p:pic>
      <p:pic>
        <p:nvPicPr>
          <p:cNvPr id="1026" name="Picture 2" descr="Window">
            <a:extLst>
              <a:ext uri="{FF2B5EF4-FFF2-40B4-BE49-F238E27FC236}">
                <a16:creationId xmlns:a16="http://schemas.microsoft.com/office/drawing/2014/main" id="{B1216733-BAFB-4FAD-ADC9-546B78067F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7491" y="1275559"/>
            <a:ext cx="1620714" cy="137496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 name="Picture 2">
            <a:extLst>
              <a:ext uri="{FF2B5EF4-FFF2-40B4-BE49-F238E27FC236}">
                <a16:creationId xmlns:a16="http://schemas.microsoft.com/office/drawing/2014/main" id="{64AA0F65-E8E8-4DE7-8588-BCF7D3B49EB0}"/>
              </a:ext>
            </a:extLst>
          </p:cNvPr>
          <p:cNvPicPr>
            <a:picLocks noChangeAspect="1"/>
          </p:cNvPicPr>
          <p:nvPr/>
        </p:nvPicPr>
        <p:blipFill>
          <a:blip r:embed="rId5"/>
          <a:stretch>
            <a:fillRect/>
          </a:stretch>
        </p:blipFill>
        <p:spPr>
          <a:xfrm>
            <a:off x="7387491" y="4897035"/>
            <a:ext cx="1470440" cy="1625043"/>
          </a:xfrm>
          <a:prstGeom prst="rect">
            <a:avLst/>
          </a:prstGeom>
        </p:spPr>
      </p:pic>
      <p:sp>
        <p:nvSpPr>
          <p:cNvPr id="9" name="TextBox 8">
            <a:extLst>
              <a:ext uri="{FF2B5EF4-FFF2-40B4-BE49-F238E27FC236}">
                <a16:creationId xmlns:a16="http://schemas.microsoft.com/office/drawing/2014/main" id="{A01586D4-398A-417F-83AC-5C85E921491B}"/>
              </a:ext>
            </a:extLst>
          </p:cNvPr>
          <p:cNvSpPr txBox="1"/>
          <p:nvPr/>
        </p:nvSpPr>
        <p:spPr>
          <a:xfrm>
            <a:off x="9236765" y="1362877"/>
            <a:ext cx="2703443" cy="1415772"/>
          </a:xfrm>
          <a:prstGeom prst="rect">
            <a:avLst/>
          </a:prstGeom>
          <a:noFill/>
        </p:spPr>
        <p:txBody>
          <a:bodyPr wrap="square" rtlCol="0">
            <a:spAutoFit/>
          </a:bodyPr>
          <a:lstStyle/>
          <a:p>
            <a:pPr algn="ctr"/>
            <a:r>
              <a:rPr lang="en-GB" sz="1400" dirty="0">
                <a:solidFill>
                  <a:schemeClr val="bg1"/>
                </a:solidFill>
              </a:rPr>
              <a:t>Window – Looking Out. </a:t>
            </a:r>
          </a:p>
          <a:p>
            <a:pPr algn="ctr"/>
            <a:endParaRPr lang="en-GB" sz="1400" dirty="0">
              <a:solidFill>
                <a:schemeClr val="bg1"/>
              </a:solidFill>
            </a:endParaRPr>
          </a:p>
          <a:p>
            <a:pPr algn="ctr"/>
            <a:r>
              <a:rPr lang="en-GB" sz="1400" dirty="0">
                <a:solidFill>
                  <a:schemeClr val="bg1"/>
                </a:solidFill>
              </a:rPr>
              <a:t>What could be improved?</a:t>
            </a:r>
          </a:p>
          <a:p>
            <a:pPr algn="ctr"/>
            <a:endParaRPr lang="en-GB" sz="4400" dirty="0">
              <a:solidFill>
                <a:schemeClr val="bg1"/>
              </a:solidFill>
            </a:endParaRPr>
          </a:p>
        </p:txBody>
      </p:sp>
      <p:sp>
        <p:nvSpPr>
          <p:cNvPr id="10" name="TextBox 9">
            <a:extLst>
              <a:ext uri="{FF2B5EF4-FFF2-40B4-BE49-F238E27FC236}">
                <a16:creationId xmlns:a16="http://schemas.microsoft.com/office/drawing/2014/main" id="{4158F995-738F-4868-999C-0F14D534903B}"/>
              </a:ext>
            </a:extLst>
          </p:cNvPr>
          <p:cNvSpPr txBox="1"/>
          <p:nvPr/>
        </p:nvSpPr>
        <p:spPr>
          <a:xfrm>
            <a:off x="9380776" y="3201094"/>
            <a:ext cx="2703443" cy="1846659"/>
          </a:xfrm>
          <a:prstGeom prst="rect">
            <a:avLst/>
          </a:prstGeom>
          <a:noFill/>
        </p:spPr>
        <p:txBody>
          <a:bodyPr wrap="square" rtlCol="0">
            <a:spAutoFit/>
          </a:bodyPr>
          <a:lstStyle/>
          <a:p>
            <a:pPr algn="ctr"/>
            <a:r>
              <a:rPr lang="en-GB" sz="1400" dirty="0">
                <a:solidFill>
                  <a:schemeClr val="bg1"/>
                </a:solidFill>
              </a:rPr>
              <a:t>Mirror – Reflecting. </a:t>
            </a:r>
          </a:p>
          <a:p>
            <a:pPr algn="ctr"/>
            <a:endParaRPr lang="en-GB" sz="1400" dirty="0">
              <a:solidFill>
                <a:schemeClr val="bg1"/>
              </a:solidFill>
            </a:endParaRPr>
          </a:p>
          <a:p>
            <a:pPr algn="ctr"/>
            <a:r>
              <a:rPr lang="en-GB" sz="1400" dirty="0">
                <a:solidFill>
                  <a:schemeClr val="bg1"/>
                </a:solidFill>
              </a:rPr>
              <a:t>How has it made me feel? </a:t>
            </a:r>
          </a:p>
          <a:p>
            <a:pPr algn="ctr"/>
            <a:r>
              <a:rPr lang="en-GB" sz="1400" dirty="0">
                <a:solidFill>
                  <a:schemeClr val="bg1"/>
                </a:solidFill>
              </a:rPr>
              <a:t>Have my thoughts or feelings changed?</a:t>
            </a:r>
          </a:p>
          <a:p>
            <a:pPr algn="ctr"/>
            <a:endParaRPr lang="en-GB" sz="4400" dirty="0">
              <a:solidFill>
                <a:schemeClr val="bg1"/>
              </a:solidFill>
            </a:endParaRPr>
          </a:p>
        </p:txBody>
      </p:sp>
      <p:sp>
        <p:nvSpPr>
          <p:cNvPr id="11" name="TextBox 10">
            <a:extLst>
              <a:ext uri="{FF2B5EF4-FFF2-40B4-BE49-F238E27FC236}">
                <a16:creationId xmlns:a16="http://schemas.microsoft.com/office/drawing/2014/main" id="{50FA4D6D-99DF-4F70-A4D6-0BD99A410259}"/>
              </a:ext>
            </a:extLst>
          </p:cNvPr>
          <p:cNvSpPr txBox="1"/>
          <p:nvPr/>
        </p:nvSpPr>
        <p:spPr>
          <a:xfrm>
            <a:off x="9171051" y="5170729"/>
            <a:ext cx="2703443" cy="1415772"/>
          </a:xfrm>
          <a:prstGeom prst="rect">
            <a:avLst/>
          </a:prstGeom>
          <a:noFill/>
        </p:spPr>
        <p:txBody>
          <a:bodyPr wrap="square" rtlCol="0">
            <a:spAutoFit/>
          </a:bodyPr>
          <a:lstStyle/>
          <a:p>
            <a:pPr algn="ctr"/>
            <a:r>
              <a:rPr lang="en-GB" sz="1400" dirty="0">
                <a:solidFill>
                  <a:schemeClr val="bg1"/>
                </a:solidFill>
              </a:rPr>
              <a:t>Door – A new opportunity. </a:t>
            </a:r>
          </a:p>
          <a:p>
            <a:pPr algn="ctr"/>
            <a:endParaRPr lang="en-GB" sz="1400" dirty="0">
              <a:solidFill>
                <a:schemeClr val="bg1"/>
              </a:solidFill>
            </a:endParaRPr>
          </a:p>
          <a:p>
            <a:pPr algn="ctr"/>
            <a:r>
              <a:rPr lang="en-GB" sz="1400" dirty="0">
                <a:solidFill>
                  <a:schemeClr val="bg1"/>
                </a:solidFill>
              </a:rPr>
              <a:t>What might I do now?</a:t>
            </a:r>
          </a:p>
          <a:p>
            <a:pPr algn="ctr"/>
            <a:endParaRPr lang="en-GB" sz="4400" dirty="0">
              <a:solidFill>
                <a:schemeClr val="bg1"/>
              </a:solidFill>
            </a:endParaRPr>
          </a:p>
        </p:txBody>
      </p:sp>
    </p:spTree>
    <p:extLst>
      <p:ext uri="{BB962C8B-B14F-4D97-AF65-F5344CB8AC3E}">
        <p14:creationId xmlns:p14="http://schemas.microsoft.com/office/powerpoint/2010/main" val="693427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6a2cf11-dda5-44ea-829f-27eafa31d2d1" xsi:nil="true"/>
    <Date xmlns="ef4a3fab-739a-4f07-80dd-dd4c76134a7d" xsi:nil="true"/>
    <lcf76f155ced4ddcb4097134ff3c332f xmlns="ef4a3fab-739a-4f07-80dd-dd4c76134a7d">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EC11655BE7C6144823A4A70D1A067DB" ma:contentTypeVersion="19" ma:contentTypeDescription="Create a new document." ma:contentTypeScope="" ma:versionID="7bff05c2e26e0db873a8c85baf944aed">
  <xsd:schema xmlns:xsd="http://www.w3.org/2001/XMLSchema" xmlns:xs="http://www.w3.org/2001/XMLSchema" xmlns:p="http://schemas.microsoft.com/office/2006/metadata/properties" xmlns:ns2="ef4a3fab-739a-4f07-80dd-dd4c76134a7d" xmlns:ns3="56a2cf11-dda5-44ea-829f-27eafa31d2d1" targetNamespace="http://schemas.microsoft.com/office/2006/metadata/properties" ma:root="true" ma:fieldsID="d1fc9f3cc840e8f30935922d7551173e" ns2:_="" ns3:_="">
    <xsd:import namespace="ef4a3fab-739a-4f07-80dd-dd4c76134a7d"/>
    <xsd:import namespace="56a2cf11-dda5-44ea-829f-27eafa31d2d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Dat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4a3fab-739a-4f07-80dd-dd4c76134a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b2a93cb-2904-4be9-b148-4d1ded1d5f56" ma:termSetId="09814cd3-568e-fe90-9814-8d621ff8fb84" ma:anchorId="fba54fb3-c3e1-fe81-a776-ca4b69148c4d" ma:open="true" ma:isKeyword="false">
      <xsd:complexType>
        <xsd:sequence>
          <xsd:element ref="pc:Terms" minOccurs="0" maxOccurs="1"/>
        </xsd:sequence>
      </xsd:complexType>
    </xsd:element>
    <xsd:element name="Date" ma:index="24" nillable="true" ma:displayName="Date" ma:format="DateOnly" ma:internalName="Date">
      <xsd:simpleType>
        <xsd:restriction base="dms:DateTim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6a2cf11-dda5-44ea-829f-27eafa31d2d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2ebe8db-fa95-41e9-bd3f-33503c7f89e5}" ma:internalName="TaxCatchAll" ma:showField="CatchAllData" ma:web="56a2cf11-dda5-44ea-829f-27eafa31d2d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7FEA1B-0BEF-4C01-B1D6-77721C728D5A}">
  <ds:schemaRefs>
    <ds:schemaRef ds:uri="2a1c0e91-b06f-4307-a74d-44875557b806"/>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62f23818-656e-4fa9-bc8b-631444ed0bbd"/>
    <ds:schemaRef ds:uri="http://www.w3.org/XML/1998/namespace"/>
    <ds:schemaRef ds:uri="56a2cf11-dda5-44ea-829f-27eafa31d2d1"/>
    <ds:schemaRef ds:uri="ef4a3fab-739a-4f07-80dd-dd4c76134a7d"/>
  </ds:schemaRefs>
</ds:datastoreItem>
</file>

<file path=customXml/itemProps2.xml><?xml version="1.0" encoding="utf-8"?>
<ds:datastoreItem xmlns:ds="http://schemas.openxmlformats.org/officeDocument/2006/customXml" ds:itemID="{24EB3296-4D9F-4350-A972-7D4252DF5870}">
  <ds:schemaRefs>
    <ds:schemaRef ds:uri="http://schemas.microsoft.com/sharepoint/v3/contenttype/forms"/>
  </ds:schemaRefs>
</ds:datastoreItem>
</file>

<file path=customXml/itemProps3.xml><?xml version="1.0" encoding="utf-8"?>
<ds:datastoreItem xmlns:ds="http://schemas.openxmlformats.org/officeDocument/2006/customXml" ds:itemID="{AD645288-2A1E-4BDD-9F6E-46E973803A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4a3fab-739a-4f07-80dd-dd4c76134a7d"/>
    <ds:schemaRef ds:uri="56a2cf11-dda5-44ea-829f-27eafa31d2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3043</TotalTime>
  <Words>447</Words>
  <Application>Microsoft Office PowerPoint</Application>
  <PresentationFormat>Widescreen</PresentationFormat>
  <Paragraphs>84</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P.Griffiths</dc:creator>
  <cp:lastModifiedBy>Deborah Robbins</cp:lastModifiedBy>
  <cp:revision>46</cp:revision>
  <cp:lastPrinted>2022-04-25T12:52:52Z</cp:lastPrinted>
  <dcterms:created xsi:type="dcterms:W3CDTF">2021-11-19T18:11:44Z</dcterms:created>
  <dcterms:modified xsi:type="dcterms:W3CDTF">2024-09-03T18:17:20Z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0x010100BEC11655BE7C6144823A4A70D1A067DB</vt:lpwstr>
  </property>
  <property fmtid="{D5CDD505-2E9C-101B-9397-08002B2CF9AE}" pid="3" name="MediaServiceImageTags">
    <vt:lpwstr/>
  </property>
</Properties>
</file>