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C69A-DCFE-4F71-8F7F-C96DEEFD2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4685D-C9F0-4905-AD4E-5F712D750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CA2C-25B2-4776-AA33-BBA3AD6A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2C555-39F5-4534-B717-8CD810F1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8BF39-F262-434C-8FD2-463AF1D7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1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816-FF9F-4326-AC8B-0F23E830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66D31-243B-43FE-AF61-45043E48B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F243-66AF-4446-A365-9D355258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BE2AD-7A99-4261-BD2C-84304C49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DF96A-2263-4845-8454-C611FA04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5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34982-977C-4BBC-AF5D-80543D7C9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D05C2-14EF-4A14-857A-8A62ADFFC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AFBA-FB0B-456E-9072-DF404521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2223-A12E-4487-8E16-AB97021A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C35B5-B95B-413F-A15A-157B5FBC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6664-3ABC-4578-922E-00CAF2C0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D6FF-8C8D-4C8D-805E-AC07A7ABB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53F4F-0E67-4FD2-BB22-27D33A00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E263D-62C4-4FE3-B21A-934C4FA8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88394-1D40-47D7-8F56-0C2CC33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8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F8A7-D5E0-42B9-8C9B-43952E17E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D5FC4-E816-4668-A9C5-AA2916237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3413C-14BA-4B58-A436-EB64D75D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3008A-591B-4E95-85CB-9BBB88CC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8B4BD-61AD-475B-877E-2C75A333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1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63EE-E590-4D64-9E0A-AD0AD611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E231F-7011-4A45-81B7-15CFF049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15F3A-1117-4B13-9D7A-D2966B092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7F834-2D41-4ED4-A5C8-F81A0B1D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D1FD0-F951-4287-8F79-71E80C4E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A2815-E37A-4A0D-A8DB-832652A7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2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2F92-1A43-40AD-9CD5-CA7DD96D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57B3D-1191-4A9A-9FF1-F2D5DB532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67C2A-B92B-424D-950F-AAC06C820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5AF8F-01C0-403E-98FC-BA28EADF6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503E0B-3A9F-4B96-BF13-54F07E687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BC61D-F264-45A1-A21C-50BE2721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FE06E-2784-46B8-B854-0F3C93FE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58585-2A64-4097-AE3E-10460C5C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18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B13C-DA4D-4EC8-92F7-900118A3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88659-8B9C-4EA2-98EC-3997280C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0508A-3D55-4EAA-9E7C-D58EA4FA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46919-5FAD-4298-A3EA-68FFE43C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8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FC1813-9AC5-4E6E-939A-95F13A35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BFE24-CA76-48A1-A155-BFF5B313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C82B0-45DA-4834-BEBF-E1BD43F4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1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A7E8-5E39-47FD-83E8-21EB7523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A11D-E9DF-4D44-916A-FBAC2F39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A6526-579C-48C8-9DD1-1954AA0DA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603EE-FA32-4972-B205-CB73567F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EEE37-95C7-41E5-811A-D685E5E8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B783-365B-42FD-B24E-E161385B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405E-D276-40FE-BD23-0CEC6607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FFABAD-805A-472D-B810-C72E61CC9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F0720-F5AE-4817-9D45-A83FE67A4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2CAF8-7E61-45F3-B0A4-FB028A4A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4B7C4-C7DF-4933-A9CC-E93A398F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95F17-6AF7-422A-8445-865237C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9727A-4650-4492-B921-59450CE74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97B36-BD90-4D55-B60B-C219AC95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4E8AA-E413-4E40-A901-BB79AA941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4B0A-5C61-44C6-A022-067FABDBC713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862B2-9AFD-493D-AB2D-6AC361377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D424-5A2B-4BAA-AC5A-D089625FD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F2BF-B63E-4623-BF26-1476F8985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53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B69522-5AD1-4908-974F-8B491BD893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30" t="14668" r="23261" b="11479"/>
          <a:stretch/>
        </p:blipFill>
        <p:spPr>
          <a:xfrm>
            <a:off x="1404729" y="128999"/>
            <a:ext cx="8759687" cy="660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6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11A214-F30C-4CA4-A28C-CFDD232F00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61" t="15056" r="16630" b="10126"/>
          <a:stretch/>
        </p:blipFill>
        <p:spPr>
          <a:xfrm>
            <a:off x="1046922" y="151484"/>
            <a:ext cx="10535478" cy="655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7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er Plate Spiral Melting Snowman – Craft Box Girls">
            <a:extLst>
              <a:ext uri="{FF2B5EF4-FFF2-40B4-BE49-F238E27FC236}">
                <a16:creationId xmlns:a16="http://schemas.microsoft.com/office/drawing/2014/main" id="{292AE8DF-0B35-42BF-A8DB-4EC3CDCDE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9525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35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Pywell</dc:creator>
  <cp:lastModifiedBy>Anna Pywell</cp:lastModifiedBy>
  <cp:revision>2</cp:revision>
  <dcterms:created xsi:type="dcterms:W3CDTF">2023-03-10T08:13:46Z</dcterms:created>
  <dcterms:modified xsi:type="dcterms:W3CDTF">2023-03-10T08:15:52Z</dcterms:modified>
</cp:coreProperties>
</file>