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47" r:id="rId2"/>
    <p:sldId id="352" r:id="rId3"/>
    <p:sldId id="353" r:id="rId4"/>
    <p:sldId id="354" r:id="rId5"/>
    <p:sldId id="360" r:id="rId6"/>
    <p:sldId id="1532" r:id="rId7"/>
    <p:sldId id="153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1B428-7C2C-4163-AC46-EBBC7F4BDC0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5FC23-7EB2-4258-9F97-80680A8B0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2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three groups of eight; there are eight, three times.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twenty-four altogether.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 is a factor. Eight is a factor.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product of three and eight is twenty-four.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Twenty-four is the product of three and eight.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97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Complete the equations to show how many legs altogether.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56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Complete the equations to show how many legs altogether.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70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Complete the equations to show how many legs altogether.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12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2982-C43E-47E9-BF1E-BFB12B31B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7F84F-4D51-440C-AB91-E16D014B9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44ED8-58D5-44D1-951D-30192AC5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7EB7-49E1-4FC6-83D4-C1537B1A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E985-0F29-4ACF-936F-0F1333B7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8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1A04-4DA8-4202-844B-AEB3E76F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3A33E-7F50-4680-97E3-BF9098E0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D2EBB-0194-4C38-8B54-4F7AC10E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C8EA4-5819-4B34-837F-E9BEF8D4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B98D6-A44C-4002-B6B5-EC8F190A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784E1-3CCD-4DE7-A44B-8308A1E14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9849DB-7255-4DC3-A411-23FDB175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3BF92-122E-4A99-AEC4-ABDA1DA2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59DD6-E243-4A18-94FA-4389CBB3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AE7BE-8CC4-4453-8A5A-F948F1A8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57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016214" y="6500874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2018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23034" y="6487841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92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221617" y="6487840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Summer 2018 pilot</a:t>
            </a:r>
          </a:p>
        </p:txBody>
      </p:sp>
    </p:spTree>
    <p:extLst>
      <p:ext uri="{BB962C8B-B14F-4D97-AF65-F5344CB8AC3E}">
        <p14:creationId xmlns:p14="http://schemas.microsoft.com/office/powerpoint/2010/main" val="89197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307E-C079-498D-865D-D5F60E94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60FC-1DB6-4521-83DE-DBA61CC38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634F1-CA80-4FDC-82AC-F910159E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20E3F-4B59-4E92-A9E9-F7A6AAD7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255D-12F5-4B60-A2C4-60521137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2F41-7F03-489E-A363-489DBE37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02347-9E06-48A9-B290-366C84E72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208E1-ECD3-4683-B5CC-86607FE0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0A8C-4B11-4F06-A05A-32506354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B7E71-70C4-4D6E-B7C1-78B47F00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5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DE50-E04F-4B4E-B8B2-F3D7323FD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85CE-CA21-4421-AAD9-DCE0F3E52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8A71B-CACE-40A4-A24B-DC7838AF5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19142-6B25-4506-AEA0-A5C1946B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7837D-F743-4063-B02D-D0722BD6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F4281-0B9B-4251-8951-B67D9810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9688-7117-4B4F-B9F1-9CC91F56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16D20-25B9-45F2-B53A-EF1F7ED77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A20D3-DA7C-41AE-9490-EDD7223AF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1D11CE-68C5-4EDA-9563-FDB08308A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803D4-50E7-4508-9012-EFDBB6185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8BC05-43F0-468D-9C06-39AD09DE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7E606-5B61-4E07-BF93-00CA1C80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093A9-0259-4946-AA50-4887300A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E3A4-D98F-4FC3-891B-1961D82D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14630-B45E-4149-BAEB-96228D5A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8E8D1-0D68-4797-A996-47EB19FB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4CC87-9999-45A1-A2DD-1F6E39E0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2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ECBAC2-ECF0-4380-A47F-E19469E0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B4AC45-4A2B-423B-A543-CEE36939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24EA7-3464-425F-923E-84229BC4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1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04012-D039-4857-8F85-1F25C62A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0DC3F-E8C0-47B7-8CBE-B39C6CC71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F4BFB-32D9-4E2C-95C5-DE8951C1D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3B196-C5A1-49D5-90C1-967A3DE6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7AE10-373F-440F-8941-049F4A3B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90BB0-A431-496B-AC8E-591C13C0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3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3026-76CE-47F2-ABE0-69A37470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972D0-4E50-4F80-896B-CAFF76BD1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EC0C1-121A-4241-A1DA-0AE554447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410D4-8103-4FE3-B2D3-A88821A0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826D3-0228-4737-976E-36CCBCD8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56337-53A2-4894-AB00-DD551F1E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7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F6501-5691-4377-8E48-5903AA50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2D147-029A-499D-AA9A-6860F7AD0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72A86-D156-4C79-B8CF-D0D7031DC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9120-EDE1-4220-BCDB-D00D877D75CA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F3BD-CDD4-4F88-A4DE-97D3D6B0C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F421D-AB45-4D3A-AF34-AA32F64C2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41C1-F630-4F3C-8C9E-6721A94E6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F3E54C-84C3-4900-9E40-7AC13D3AAB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4419" y="1506860"/>
            <a:ext cx="2520280" cy="21671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196127-D9A7-46C7-97DC-551FBCB42EB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5840" y="1484784"/>
            <a:ext cx="2520280" cy="21892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F520E5-AF9A-4ABA-81E9-14B4A6B4A6D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6120" y="3727212"/>
            <a:ext cx="2520280" cy="745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CCC575-1096-479A-8DF8-E624026D4CD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" r="-980"/>
          <a:stretch/>
        </p:blipFill>
        <p:spPr>
          <a:xfrm>
            <a:off x="2063552" y="4481264"/>
            <a:ext cx="7920880" cy="2880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5D7E9E-471A-44C6-9F24-65CFAF688B76}"/>
              </a:ext>
            </a:extLst>
          </p:cNvPr>
          <p:cNvSpPr txBox="1"/>
          <p:nvPr/>
        </p:nvSpPr>
        <p:spPr bwMode="auto">
          <a:xfrm>
            <a:off x="1918395" y="4787181"/>
            <a:ext cx="432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FD7EC8-93EB-4DB0-B3AE-6EC3A9D4CF08}"/>
              </a:ext>
            </a:extLst>
          </p:cNvPr>
          <p:cNvSpPr txBox="1"/>
          <p:nvPr/>
        </p:nvSpPr>
        <p:spPr bwMode="auto">
          <a:xfrm>
            <a:off x="4438675" y="4787181"/>
            <a:ext cx="432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93D71D-5776-49D0-9E7A-BFAE1C4D0B92}"/>
              </a:ext>
            </a:extLst>
          </p:cNvPr>
          <p:cNvSpPr txBox="1"/>
          <p:nvPr/>
        </p:nvSpPr>
        <p:spPr bwMode="auto">
          <a:xfrm>
            <a:off x="6958955" y="4787181"/>
            <a:ext cx="707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6C5A38-C60E-49DB-9ADD-06D4DA56A4A4}"/>
              </a:ext>
            </a:extLst>
          </p:cNvPr>
          <p:cNvSpPr txBox="1"/>
          <p:nvPr/>
        </p:nvSpPr>
        <p:spPr bwMode="auto">
          <a:xfrm>
            <a:off x="9443802" y="4787181"/>
            <a:ext cx="707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706573-A479-4736-9D7D-FB3DBA79F1F0}"/>
              </a:ext>
            </a:extLst>
          </p:cNvPr>
          <p:cNvSpPr/>
          <p:nvPr/>
        </p:nvSpPr>
        <p:spPr>
          <a:xfrm>
            <a:off x="3147872" y="817856"/>
            <a:ext cx="6023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How many tentacles? Count in groups of 8.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98AC5F-809D-4CEA-804D-226E96F84DB2}"/>
              </a:ext>
            </a:extLst>
          </p:cNvPr>
          <p:cNvSpPr/>
          <p:nvPr/>
        </p:nvSpPr>
        <p:spPr>
          <a:xfrm>
            <a:off x="4438675" y="5248846"/>
            <a:ext cx="3227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There are 24 tentacles.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E98A89-1C88-492A-8F6D-63FFD29BE394}"/>
              </a:ext>
            </a:extLst>
          </p:cNvPr>
          <p:cNvSpPr/>
          <p:nvPr/>
        </p:nvSpPr>
        <p:spPr>
          <a:xfrm>
            <a:off x="5342427" y="5589241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3 × 8 = 24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567D60-E342-4659-89AA-6C5A41950334}"/>
              </a:ext>
            </a:extLst>
          </p:cNvPr>
          <p:cNvSpPr/>
          <p:nvPr/>
        </p:nvSpPr>
        <p:spPr>
          <a:xfrm>
            <a:off x="5342427" y="5991672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8 × 3 = 24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4D2A13-74C7-4C0C-9397-186D43F456C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5560" y="3692560"/>
            <a:ext cx="2520280" cy="7798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FEC86B-B7A4-4816-8059-1AAB587EE1A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8622" y="3765744"/>
            <a:ext cx="2520280" cy="7066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041CC12-B4C1-4046-B8A3-9C3DA8F870E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98"/>
          <a:stretch/>
        </p:blipFill>
        <p:spPr>
          <a:xfrm>
            <a:off x="7328520" y="1467376"/>
            <a:ext cx="2520280" cy="218925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9EF11B5-7F77-4866-A184-0205DC0429D4}"/>
              </a:ext>
            </a:extLst>
          </p:cNvPr>
          <p:cNvSpPr txBox="1"/>
          <p:nvPr/>
        </p:nvSpPr>
        <p:spPr>
          <a:xfrm>
            <a:off x="0" y="-999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5FB51E-4DBD-498A-83BD-3D825AAF08C6}"/>
              </a:ext>
            </a:extLst>
          </p:cNvPr>
          <p:cNvSpPr txBox="1"/>
          <p:nvPr/>
        </p:nvSpPr>
        <p:spPr>
          <a:xfrm>
            <a:off x="-99275" y="425266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3839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3" grpId="0"/>
      <p:bldP spid="13" grpId="1"/>
      <p:bldP spid="14" grpId="0"/>
      <p:bldP spid="16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5BE893-2317-44EC-BE62-6C578031FF43}"/>
              </a:ext>
            </a:extLst>
          </p:cNvPr>
          <p:cNvSpPr txBox="1"/>
          <p:nvPr/>
        </p:nvSpPr>
        <p:spPr bwMode="auto">
          <a:xfrm>
            <a:off x="2764150" y="4468390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5  ×  8  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2EDDD3-26ED-4B4C-AA22-6C613EA81D73}"/>
              </a:ext>
            </a:extLst>
          </p:cNvPr>
          <p:cNvSpPr/>
          <p:nvPr/>
        </p:nvSpPr>
        <p:spPr bwMode="auto">
          <a:xfrm>
            <a:off x="4387770" y="4468390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A589E-3099-41EB-9763-2D85C5220D5E}"/>
              </a:ext>
            </a:extLst>
          </p:cNvPr>
          <p:cNvSpPr txBox="1"/>
          <p:nvPr/>
        </p:nvSpPr>
        <p:spPr bwMode="auto">
          <a:xfrm>
            <a:off x="4359556" y="4468389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AB75A-048D-4A8B-8CCE-FFA3717ADD49}"/>
              </a:ext>
            </a:extLst>
          </p:cNvPr>
          <p:cNvSpPr txBox="1"/>
          <p:nvPr/>
        </p:nvSpPr>
        <p:spPr bwMode="auto">
          <a:xfrm>
            <a:off x="5926718" y="4467272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8  ×  5  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0FAA1-BC7A-4BA7-9688-07149BB2E160}"/>
              </a:ext>
            </a:extLst>
          </p:cNvPr>
          <p:cNvSpPr/>
          <p:nvPr/>
        </p:nvSpPr>
        <p:spPr bwMode="auto">
          <a:xfrm>
            <a:off x="7550338" y="4467272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9E1624-C850-46A2-AB6D-A8F0F42D06DD}"/>
              </a:ext>
            </a:extLst>
          </p:cNvPr>
          <p:cNvSpPr txBox="1"/>
          <p:nvPr/>
        </p:nvSpPr>
        <p:spPr bwMode="auto">
          <a:xfrm>
            <a:off x="7522124" y="4467271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40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187A60-EA3B-40AC-9095-67DB40111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1" y="2866330"/>
            <a:ext cx="7839279" cy="8412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432CE-4A78-4CA1-BD7A-941D2DAD196A}"/>
              </a:ext>
            </a:extLst>
          </p:cNvPr>
          <p:cNvSpPr/>
          <p:nvPr/>
        </p:nvSpPr>
        <p:spPr>
          <a:xfrm>
            <a:off x="4960785" y="850544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How many legs?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879F43-51B9-4B4E-836D-64EBCE482018}"/>
              </a:ext>
            </a:extLst>
          </p:cNvPr>
          <p:cNvSpPr txBox="1"/>
          <p:nvPr/>
        </p:nvSpPr>
        <p:spPr>
          <a:xfrm>
            <a:off x="0" y="-43742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D1D414-B140-4211-A569-AAF5C07FBFD7}"/>
              </a:ext>
            </a:extLst>
          </p:cNvPr>
          <p:cNvSpPr txBox="1"/>
          <p:nvPr/>
        </p:nvSpPr>
        <p:spPr>
          <a:xfrm>
            <a:off x="-99275" y="425266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17267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9FF53C-1C1D-4DFA-882E-1A927C99B9CB}"/>
              </a:ext>
            </a:extLst>
          </p:cNvPr>
          <p:cNvSpPr/>
          <p:nvPr/>
        </p:nvSpPr>
        <p:spPr bwMode="auto">
          <a:xfrm>
            <a:off x="4833965" y="4467274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7692D-1659-4161-8EBF-6CA28B9A61D4}"/>
              </a:ext>
            </a:extLst>
          </p:cNvPr>
          <p:cNvSpPr txBox="1"/>
          <p:nvPr/>
        </p:nvSpPr>
        <p:spPr bwMode="auto">
          <a:xfrm>
            <a:off x="4805751" y="4467273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48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4322C-ABA0-4A74-B90C-FE491813D791}"/>
              </a:ext>
            </a:extLst>
          </p:cNvPr>
          <p:cNvSpPr txBox="1"/>
          <p:nvPr/>
        </p:nvSpPr>
        <p:spPr bwMode="auto">
          <a:xfrm>
            <a:off x="2980860" y="4467271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45959-EB62-48E6-9673-E1E47B6C8579}"/>
              </a:ext>
            </a:extLst>
          </p:cNvPr>
          <p:cNvSpPr/>
          <p:nvPr/>
        </p:nvSpPr>
        <p:spPr bwMode="auto">
          <a:xfrm>
            <a:off x="2927649" y="4467272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BF8CCC-3AB0-4677-BEE2-8D6A839EF429}"/>
              </a:ext>
            </a:extLst>
          </p:cNvPr>
          <p:cNvSpPr txBox="1"/>
          <p:nvPr/>
        </p:nvSpPr>
        <p:spPr bwMode="auto">
          <a:xfrm>
            <a:off x="3546975" y="4467272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×  8  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234DBE-E8AE-4466-9ADF-B8F384F5DD0C}"/>
              </a:ext>
            </a:extLst>
          </p:cNvPr>
          <p:cNvSpPr/>
          <p:nvPr/>
        </p:nvSpPr>
        <p:spPr bwMode="auto">
          <a:xfrm>
            <a:off x="7927012" y="4467273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0D628E-27C1-43C4-905D-B2429473E115}"/>
              </a:ext>
            </a:extLst>
          </p:cNvPr>
          <p:cNvSpPr txBox="1"/>
          <p:nvPr/>
        </p:nvSpPr>
        <p:spPr bwMode="auto">
          <a:xfrm>
            <a:off x="7898798" y="4467272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48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A0D6C2-451D-4B63-BE21-6DD7BC7B111C}"/>
              </a:ext>
            </a:extLst>
          </p:cNvPr>
          <p:cNvSpPr txBox="1"/>
          <p:nvPr/>
        </p:nvSpPr>
        <p:spPr bwMode="auto">
          <a:xfrm>
            <a:off x="6960445" y="4467270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451C23-8F8C-4B93-8E9C-52DE26CCC689}"/>
              </a:ext>
            </a:extLst>
          </p:cNvPr>
          <p:cNvSpPr/>
          <p:nvPr/>
        </p:nvSpPr>
        <p:spPr bwMode="auto">
          <a:xfrm>
            <a:off x="6907234" y="4467271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5BB9D1-7442-4AF1-90E9-3A0E82D50FFC}"/>
              </a:ext>
            </a:extLst>
          </p:cNvPr>
          <p:cNvSpPr txBox="1"/>
          <p:nvPr/>
        </p:nvSpPr>
        <p:spPr bwMode="auto">
          <a:xfrm>
            <a:off x="7439921" y="4467271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B6438-4E2E-47BF-A44C-85FE5F99A401}"/>
              </a:ext>
            </a:extLst>
          </p:cNvPr>
          <p:cNvSpPr txBox="1"/>
          <p:nvPr/>
        </p:nvSpPr>
        <p:spPr bwMode="auto">
          <a:xfrm>
            <a:off x="5974680" y="4467270"/>
            <a:ext cx="901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8  ×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E5CEB2-7EDB-4151-AED2-6D157E2D9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2" y="2866330"/>
            <a:ext cx="7839274" cy="8412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559E37-A6EC-40BA-A9EC-DDC3E31D103E}"/>
              </a:ext>
            </a:extLst>
          </p:cNvPr>
          <p:cNvSpPr/>
          <p:nvPr/>
        </p:nvSpPr>
        <p:spPr>
          <a:xfrm>
            <a:off x="4960785" y="850544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How many legs?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829919-86E5-48C2-9EF6-375E41363440}"/>
              </a:ext>
            </a:extLst>
          </p:cNvPr>
          <p:cNvSpPr txBox="1"/>
          <p:nvPr/>
        </p:nvSpPr>
        <p:spPr>
          <a:xfrm>
            <a:off x="0" y="-43742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C267C0-2F32-4FAA-AE0E-B1837F96168C}"/>
              </a:ext>
            </a:extLst>
          </p:cNvPr>
          <p:cNvSpPr txBox="1"/>
          <p:nvPr/>
        </p:nvSpPr>
        <p:spPr>
          <a:xfrm>
            <a:off x="-99275" y="393182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21470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FCDC5F-58D4-4C8D-873A-235B6A54CD39}"/>
              </a:ext>
            </a:extLst>
          </p:cNvPr>
          <p:cNvSpPr txBox="1"/>
          <p:nvPr/>
        </p:nvSpPr>
        <p:spPr bwMode="auto">
          <a:xfrm>
            <a:off x="3447319" y="4467270"/>
            <a:ext cx="394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Myriad Pro Semibold" charset="0"/>
                <a:cs typeface="Myriad Pro Semibold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 panose="020B0503030403020204" pitchFamily="34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F33F2-8FB6-44B4-B72D-908729165628}"/>
              </a:ext>
            </a:extLst>
          </p:cNvPr>
          <p:cNvSpPr txBox="1"/>
          <p:nvPr/>
        </p:nvSpPr>
        <p:spPr bwMode="auto">
          <a:xfrm>
            <a:off x="5016932" y="4467274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56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5ADE3-4112-4F2F-B950-6D7B9FD5974B}"/>
              </a:ext>
            </a:extLst>
          </p:cNvPr>
          <p:cNvSpPr/>
          <p:nvPr/>
        </p:nvSpPr>
        <p:spPr bwMode="auto">
          <a:xfrm>
            <a:off x="5045146" y="4467275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93A05-85F0-4A78-B9CF-08AFC618B26E}"/>
              </a:ext>
            </a:extLst>
          </p:cNvPr>
          <p:cNvSpPr txBox="1"/>
          <p:nvPr/>
        </p:nvSpPr>
        <p:spPr bwMode="auto">
          <a:xfrm>
            <a:off x="2925181" y="4467272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75F6EE-A93E-4402-BC67-BFB9BD178049}"/>
              </a:ext>
            </a:extLst>
          </p:cNvPr>
          <p:cNvSpPr/>
          <p:nvPr/>
        </p:nvSpPr>
        <p:spPr bwMode="auto">
          <a:xfrm>
            <a:off x="2870039" y="4467273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06715-AAE9-4F53-B032-6657BBA207C8}"/>
              </a:ext>
            </a:extLst>
          </p:cNvPr>
          <p:cNvSpPr txBox="1"/>
          <p:nvPr/>
        </p:nvSpPr>
        <p:spPr bwMode="auto">
          <a:xfrm>
            <a:off x="4012736" y="4467271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1C63BA-6C54-4FF9-8C9C-81A84DD3E9C2}"/>
              </a:ext>
            </a:extLst>
          </p:cNvPr>
          <p:cNvSpPr/>
          <p:nvPr/>
        </p:nvSpPr>
        <p:spPr bwMode="auto">
          <a:xfrm>
            <a:off x="3957593" y="4467272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12AD9F-180E-4798-908F-86FE5126E704}"/>
              </a:ext>
            </a:extLst>
          </p:cNvPr>
          <p:cNvSpPr txBox="1"/>
          <p:nvPr/>
        </p:nvSpPr>
        <p:spPr bwMode="auto">
          <a:xfrm>
            <a:off x="4520767" y="4467270"/>
            <a:ext cx="394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6E5ACB-E9E7-4232-9420-A2C5746E7D10}"/>
              </a:ext>
            </a:extLst>
          </p:cNvPr>
          <p:cNvSpPr txBox="1"/>
          <p:nvPr/>
        </p:nvSpPr>
        <p:spPr bwMode="auto">
          <a:xfrm>
            <a:off x="7221537" y="4480788"/>
            <a:ext cx="394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2508A6-8B69-4B1A-A03C-D49AEFD41886}"/>
              </a:ext>
            </a:extLst>
          </p:cNvPr>
          <p:cNvSpPr txBox="1"/>
          <p:nvPr/>
        </p:nvSpPr>
        <p:spPr bwMode="auto">
          <a:xfrm>
            <a:off x="8791150" y="4480792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56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6087C2-1E9B-4854-BF77-68D939FEF305}"/>
              </a:ext>
            </a:extLst>
          </p:cNvPr>
          <p:cNvSpPr/>
          <p:nvPr/>
        </p:nvSpPr>
        <p:spPr bwMode="auto">
          <a:xfrm>
            <a:off x="8819364" y="4480793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9264B5-5B2A-4FF8-8FC5-DDD30E01AF01}"/>
              </a:ext>
            </a:extLst>
          </p:cNvPr>
          <p:cNvSpPr txBox="1"/>
          <p:nvPr/>
        </p:nvSpPr>
        <p:spPr bwMode="auto">
          <a:xfrm>
            <a:off x="6699400" y="4480790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49E1F-C76D-4FC7-96F1-6C6EAEB68395}"/>
              </a:ext>
            </a:extLst>
          </p:cNvPr>
          <p:cNvSpPr/>
          <p:nvPr/>
        </p:nvSpPr>
        <p:spPr bwMode="auto">
          <a:xfrm>
            <a:off x="6644257" y="4480791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91DB1-9FDB-4730-8C08-E9EC8729CB2E}"/>
              </a:ext>
            </a:extLst>
          </p:cNvPr>
          <p:cNvSpPr txBox="1"/>
          <p:nvPr/>
        </p:nvSpPr>
        <p:spPr bwMode="auto">
          <a:xfrm>
            <a:off x="7786954" y="4480789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861E62-0D0F-4777-9CE7-3C7D7E4E198A}"/>
              </a:ext>
            </a:extLst>
          </p:cNvPr>
          <p:cNvSpPr/>
          <p:nvPr/>
        </p:nvSpPr>
        <p:spPr bwMode="auto">
          <a:xfrm>
            <a:off x="7731811" y="4480790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977A3E-E928-4A0B-8575-C24CCC68B131}"/>
              </a:ext>
            </a:extLst>
          </p:cNvPr>
          <p:cNvSpPr txBox="1"/>
          <p:nvPr/>
        </p:nvSpPr>
        <p:spPr bwMode="auto">
          <a:xfrm>
            <a:off x="8294985" y="4480788"/>
            <a:ext cx="394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412DFD8-2F0B-49B8-9918-772C3031D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2" y="2966710"/>
            <a:ext cx="7839274" cy="64052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704C3E3-6B05-4A49-B307-E505B9DC4676}"/>
              </a:ext>
            </a:extLst>
          </p:cNvPr>
          <p:cNvSpPr/>
          <p:nvPr/>
        </p:nvSpPr>
        <p:spPr>
          <a:xfrm>
            <a:off x="4960785" y="850544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How many legs?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AB95DD-7CE0-4F38-AC60-F1C8FFAD73D2}"/>
              </a:ext>
            </a:extLst>
          </p:cNvPr>
          <p:cNvSpPr txBox="1"/>
          <p:nvPr/>
        </p:nvSpPr>
        <p:spPr>
          <a:xfrm>
            <a:off x="0" y="-43742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DE8407-23B6-4C7C-A51A-AD290D3A2324}"/>
              </a:ext>
            </a:extLst>
          </p:cNvPr>
          <p:cNvSpPr txBox="1"/>
          <p:nvPr/>
        </p:nvSpPr>
        <p:spPr>
          <a:xfrm>
            <a:off x="-99275" y="393182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287679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5CEC25-9CE4-4ACF-8246-D9A10D89AF78}"/>
              </a:ext>
            </a:extLst>
          </p:cNvPr>
          <p:cNvSpPr txBox="1"/>
          <p:nvPr/>
        </p:nvSpPr>
        <p:spPr bwMode="auto">
          <a:xfrm>
            <a:off x="6744072" y="3556029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0196DA-7B9B-420B-8C26-E26C48A7C19A}"/>
              </a:ext>
            </a:extLst>
          </p:cNvPr>
          <p:cNvSpPr/>
          <p:nvPr/>
        </p:nvSpPr>
        <p:spPr>
          <a:xfrm>
            <a:off x="2121493" y="836714"/>
            <a:ext cx="3168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Circle the groups of 8.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D7629E-6F60-45F5-AE20-5F8E30504D35}"/>
              </a:ext>
            </a:extLst>
          </p:cNvPr>
          <p:cNvSpPr/>
          <p:nvPr/>
        </p:nvSpPr>
        <p:spPr>
          <a:xfrm>
            <a:off x="6888089" y="836713"/>
            <a:ext cx="364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Circle the 8 equal groups.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71A6D0-79AA-4EDA-A546-95F60EFCA4BC}"/>
              </a:ext>
            </a:extLst>
          </p:cNvPr>
          <p:cNvSpPr/>
          <p:nvPr/>
        </p:nvSpPr>
        <p:spPr>
          <a:xfrm>
            <a:off x="1847528" y="5919664"/>
            <a:ext cx="3757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There are        groups of 8.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940856-3A1E-4277-BC22-10872EF65825}"/>
              </a:ext>
            </a:extLst>
          </p:cNvPr>
          <p:cNvSpPr/>
          <p:nvPr/>
        </p:nvSpPr>
        <p:spPr bwMode="auto">
          <a:xfrm>
            <a:off x="3297188" y="5968820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D62432-7072-4365-84B0-C1DA5ECF271F}"/>
              </a:ext>
            </a:extLst>
          </p:cNvPr>
          <p:cNvSpPr/>
          <p:nvPr/>
        </p:nvSpPr>
        <p:spPr>
          <a:xfrm>
            <a:off x="6660443" y="5970049"/>
            <a:ext cx="392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There are 8 groups of         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096E6E-3E4B-4CCF-9118-6B9FC9FF7E8A}"/>
              </a:ext>
            </a:extLst>
          </p:cNvPr>
          <p:cNvSpPr/>
          <p:nvPr/>
        </p:nvSpPr>
        <p:spPr bwMode="auto">
          <a:xfrm>
            <a:off x="9738792" y="5887001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3D9490-18DE-4D39-B443-AEF9C1E48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040" y="1412777"/>
            <a:ext cx="2142792" cy="43394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5BB55A0-7CF5-4D93-A1FF-89F0F843EEA7}"/>
              </a:ext>
            </a:extLst>
          </p:cNvPr>
          <p:cNvSpPr/>
          <p:nvPr/>
        </p:nvSpPr>
        <p:spPr bwMode="auto">
          <a:xfrm>
            <a:off x="5817122" y="2967336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552AE-9420-4819-BD2D-8F69073C83FD}"/>
              </a:ext>
            </a:extLst>
          </p:cNvPr>
          <p:cNvSpPr txBox="1"/>
          <p:nvPr/>
        </p:nvSpPr>
        <p:spPr bwMode="auto">
          <a:xfrm>
            <a:off x="6749919" y="2967338"/>
            <a:ext cx="518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E6678-CC02-4AFF-BD0B-99F8CF0168F6}"/>
              </a:ext>
            </a:extLst>
          </p:cNvPr>
          <p:cNvSpPr txBox="1"/>
          <p:nvPr/>
        </p:nvSpPr>
        <p:spPr bwMode="auto">
          <a:xfrm>
            <a:off x="5879063" y="2967336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8CD131-A992-49EA-803A-C06ED2A4D2FC}"/>
              </a:ext>
            </a:extLst>
          </p:cNvPr>
          <p:cNvSpPr txBox="1"/>
          <p:nvPr/>
        </p:nvSpPr>
        <p:spPr bwMode="auto">
          <a:xfrm>
            <a:off x="6358539" y="2967337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7F18CA-BB3B-48A6-B106-B97FAB23C60D}"/>
              </a:ext>
            </a:extLst>
          </p:cNvPr>
          <p:cNvSpPr txBox="1"/>
          <p:nvPr/>
        </p:nvSpPr>
        <p:spPr bwMode="auto">
          <a:xfrm>
            <a:off x="4893298" y="2967336"/>
            <a:ext cx="9012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8  ×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459A64-7A7E-4362-8E76-E012D8440567}"/>
              </a:ext>
            </a:extLst>
          </p:cNvPr>
          <p:cNvSpPr txBox="1"/>
          <p:nvPr/>
        </p:nvSpPr>
        <p:spPr bwMode="auto">
          <a:xfrm>
            <a:off x="5033818" y="3548895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0989BA-96F4-411A-AA71-2F92C37D2898}"/>
              </a:ext>
            </a:extLst>
          </p:cNvPr>
          <p:cNvSpPr/>
          <p:nvPr/>
        </p:nvSpPr>
        <p:spPr bwMode="auto">
          <a:xfrm>
            <a:off x="4980607" y="3548896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7C7FF9-EAC7-47CC-8B6D-5483C5F5BDBC}"/>
              </a:ext>
            </a:extLst>
          </p:cNvPr>
          <p:cNvSpPr txBox="1"/>
          <p:nvPr/>
        </p:nvSpPr>
        <p:spPr bwMode="auto">
          <a:xfrm>
            <a:off x="5599933" y="3548896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×  8  =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A52000-15F1-473B-9777-ACBF751C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4" y="1423122"/>
            <a:ext cx="2142792" cy="4339453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38D8DE3-0D04-440D-8644-6BD822C3436F}"/>
              </a:ext>
            </a:extLst>
          </p:cNvPr>
          <p:cNvSpPr/>
          <p:nvPr/>
        </p:nvSpPr>
        <p:spPr bwMode="auto">
          <a:xfrm>
            <a:off x="2701896" y="1351290"/>
            <a:ext cx="486142" cy="4453974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9D86F4A-CE80-430D-B732-5AC72ACCAD11}"/>
              </a:ext>
            </a:extLst>
          </p:cNvPr>
          <p:cNvSpPr/>
          <p:nvPr/>
        </p:nvSpPr>
        <p:spPr bwMode="auto">
          <a:xfrm>
            <a:off x="3274296" y="1351290"/>
            <a:ext cx="486142" cy="4453974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7B8A090-D907-4EF9-A299-2CD4A4124C7D}"/>
              </a:ext>
            </a:extLst>
          </p:cNvPr>
          <p:cNvSpPr/>
          <p:nvPr/>
        </p:nvSpPr>
        <p:spPr bwMode="auto">
          <a:xfrm>
            <a:off x="7803646" y="1364137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26A4BC0-276A-4E0F-A595-4EF4E69DB1CE}"/>
              </a:ext>
            </a:extLst>
          </p:cNvPr>
          <p:cNvSpPr/>
          <p:nvPr/>
        </p:nvSpPr>
        <p:spPr bwMode="auto">
          <a:xfrm>
            <a:off x="3846899" y="1351290"/>
            <a:ext cx="486142" cy="4453974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7F69153-14FF-4D4B-948F-47B1A8758DDD}"/>
              </a:ext>
            </a:extLst>
          </p:cNvPr>
          <p:cNvSpPr/>
          <p:nvPr/>
        </p:nvSpPr>
        <p:spPr bwMode="auto">
          <a:xfrm>
            <a:off x="7803646" y="1936282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2366C4F-E6FE-41E9-B837-448C8FAF7F9C}"/>
              </a:ext>
            </a:extLst>
          </p:cNvPr>
          <p:cNvSpPr/>
          <p:nvPr/>
        </p:nvSpPr>
        <p:spPr bwMode="auto">
          <a:xfrm>
            <a:off x="7803646" y="2508427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D825F1F-4323-40C8-BDF1-268A4080DB0D}"/>
              </a:ext>
            </a:extLst>
          </p:cNvPr>
          <p:cNvSpPr/>
          <p:nvPr/>
        </p:nvSpPr>
        <p:spPr bwMode="auto">
          <a:xfrm>
            <a:off x="7803646" y="3080572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A8FA9FC-BB5E-4A7F-A39A-F376CECE1065}"/>
              </a:ext>
            </a:extLst>
          </p:cNvPr>
          <p:cNvSpPr/>
          <p:nvPr/>
        </p:nvSpPr>
        <p:spPr bwMode="auto">
          <a:xfrm>
            <a:off x="7803646" y="3652717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F796110-7BDF-4C51-8309-293A6956540A}"/>
              </a:ext>
            </a:extLst>
          </p:cNvPr>
          <p:cNvSpPr/>
          <p:nvPr/>
        </p:nvSpPr>
        <p:spPr bwMode="auto">
          <a:xfrm>
            <a:off x="7803646" y="4224862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A5FCD12-A04E-4108-8863-E0B016DA5833}"/>
              </a:ext>
            </a:extLst>
          </p:cNvPr>
          <p:cNvSpPr/>
          <p:nvPr/>
        </p:nvSpPr>
        <p:spPr bwMode="auto">
          <a:xfrm>
            <a:off x="7803646" y="4797005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8DB472-B4AD-4A67-8378-402DABC729EE}"/>
              </a:ext>
            </a:extLst>
          </p:cNvPr>
          <p:cNvSpPr txBox="1"/>
          <p:nvPr/>
        </p:nvSpPr>
        <p:spPr bwMode="auto">
          <a:xfrm>
            <a:off x="3332558" y="5968819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6AE6FF-93E8-4502-8C50-9EA3B2ED3349}"/>
              </a:ext>
            </a:extLst>
          </p:cNvPr>
          <p:cNvSpPr txBox="1"/>
          <p:nvPr/>
        </p:nvSpPr>
        <p:spPr bwMode="auto">
          <a:xfrm>
            <a:off x="9782360" y="5902606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CBDD"/>
              </a:buClr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 Semibold" charset="0"/>
                <a:ea typeface="Myriad Pro Semibold" charset="0"/>
                <a:cs typeface="Myriad Pro Semibold" charset="0"/>
              </a:rPr>
              <a:t>3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3FE109E-DD57-4E68-91E7-6D829E0BBE05}"/>
              </a:ext>
            </a:extLst>
          </p:cNvPr>
          <p:cNvSpPr/>
          <p:nvPr/>
        </p:nvSpPr>
        <p:spPr bwMode="auto">
          <a:xfrm>
            <a:off x="7803646" y="5370037"/>
            <a:ext cx="1642446" cy="46166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5B2D3A-7308-4924-8BCC-892E2AA1A4F1}"/>
              </a:ext>
            </a:extLst>
          </p:cNvPr>
          <p:cNvSpPr txBox="1"/>
          <p:nvPr/>
        </p:nvSpPr>
        <p:spPr>
          <a:xfrm>
            <a:off x="0" y="-91869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57076C-6361-4FBB-B728-EA2EF7831E70}"/>
              </a:ext>
            </a:extLst>
          </p:cNvPr>
          <p:cNvSpPr txBox="1"/>
          <p:nvPr/>
        </p:nvSpPr>
        <p:spPr>
          <a:xfrm>
            <a:off x="-99275" y="361098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69439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0196DA-7B9B-420B-8C26-E26C48A7C19A}"/>
              </a:ext>
            </a:extLst>
          </p:cNvPr>
          <p:cNvSpPr/>
          <p:nvPr/>
        </p:nvSpPr>
        <p:spPr>
          <a:xfrm>
            <a:off x="433584" y="1234280"/>
            <a:ext cx="1137683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Can you create your own way of showing multiples of 8?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Myriad Pro" panose="020B0503030403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You could use cereals, pieces of pasta, or create groups of 8 footprints in the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Myriad Pro" panose="020B0503030403020204" pitchFamily="34" charset="0"/>
              </a:rPr>
              <a:t>If you like, you could use some sticks to make spiders in the snow!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Myriad Pro" panose="020B0503030403020204" pitchFamily="34" charset="0"/>
              </a:rPr>
              <a:t>Make sure you say each times table fact both ways round: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  <a:latin typeface="Myriad Pro" panose="020B0503030403020204" pitchFamily="34" charset="0"/>
              </a:rPr>
              <a:t>8 X 2 = 16    SO    2 X 8 = 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Myriad Pro" panose="020B0503030403020204" pitchFamily="34" charset="0"/>
              </a:rPr>
              <a:t>Have fun!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5B2D3A-7308-4924-8BCC-892E2AA1A4F1}"/>
              </a:ext>
            </a:extLst>
          </p:cNvPr>
          <p:cNvSpPr txBox="1"/>
          <p:nvPr/>
        </p:nvSpPr>
        <p:spPr>
          <a:xfrm>
            <a:off x="0" y="-91869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57076C-6361-4FBB-B728-EA2EF7831E70}"/>
              </a:ext>
            </a:extLst>
          </p:cNvPr>
          <p:cNvSpPr txBox="1"/>
          <p:nvPr/>
        </p:nvSpPr>
        <p:spPr>
          <a:xfrm>
            <a:off x="-99275" y="361098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</p:spTree>
    <p:extLst>
      <p:ext uri="{BB962C8B-B14F-4D97-AF65-F5344CB8AC3E}">
        <p14:creationId xmlns:p14="http://schemas.microsoft.com/office/powerpoint/2010/main" val="10833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96D45C-8D39-4FD0-ABC1-4238D0E87F1D}"/>
              </a:ext>
            </a:extLst>
          </p:cNvPr>
          <p:cNvSpPr txBox="1"/>
          <p:nvPr/>
        </p:nvSpPr>
        <p:spPr>
          <a:xfrm>
            <a:off x="0" y="-32084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Friday 10th March 2023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								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10.03.23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C2316-C275-4F7C-BC84-4FDA4384E12E}"/>
              </a:ext>
            </a:extLst>
          </p:cNvPr>
          <p:cNvSpPr txBox="1"/>
          <p:nvPr/>
        </p:nvSpPr>
        <p:spPr>
          <a:xfrm>
            <a:off x="-99275" y="361098"/>
            <a:ext cx="101992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Objective: To know my multiples of 8. 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F02D9222-3B00-477C-9CFC-9C15DA1B6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565" y="949338"/>
            <a:ext cx="8248869" cy="532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98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429</Words>
  <Application>Microsoft Office PowerPoint</Application>
  <PresentationFormat>Widescreen</PresentationFormat>
  <Paragraphs>81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Myriad Pro</vt:lpstr>
      <vt:lpstr>Myriad Pro Semibold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Pywell</dc:creator>
  <cp:lastModifiedBy>Anna Pywell</cp:lastModifiedBy>
  <cp:revision>1</cp:revision>
  <dcterms:created xsi:type="dcterms:W3CDTF">2023-03-10T08:17:24Z</dcterms:created>
  <dcterms:modified xsi:type="dcterms:W3CDTF">2023-03-10T08:23:09Z</dcterms:modified>
</cp:coreProperties>
</file>