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5" r:id="rId11"/>
    <p:sldId id="266" r:id="rId12"/>
  </p:sldIdLst>
  <p:sldSz cx="7721600" cy="9144000"/>
  <p:notesSz cx="77216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47D6F-CD31-4C86-AD2C-FEF219D3614B}" v="14" dt="2023-03-08T13:55:30.249"/>
    <p1510:client id="{FE762AAB-3945-48D6-997B-C082E25F4B60}" v="18" dt="2023-03-08T15:30:43.27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217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9120" y="2834640"/>
            <a:ext cx="656336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58240" y="5120640"/>
            <a:ext cx="540512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6080" y="2103120"/>
            <a:ext cx="3358896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976624" y="2103120"/>
            <a:ext cx="3358896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080" y="365760"/>
            <a:ext cx="6949440" cy="146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6080" y="2103120"/>
            <a:ext cx="694944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25344" y="8503920"/>
            <a:ext cx="2470912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6080" y="8503920"/>
            <a:ext cx="1775968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59552" y="8503920"/>
            <a:ext cx="1775968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821D-16D5-4FD9-84DE-2DDB951B4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2514600"/>
            <a:ext cx="6563360" cy="2215991"/>
          </a:xfrm>
        </p:spPr>
        <p:txBody>
          <a:bodyPr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Science Week </a:t>
            </a:r>
            <a:br>
              <a:rPr lang="en-GB" sz="4800" dirty="0">
                <a:latin typeface="Century Gothic" panose="020B0502020202020204" pitchFamily="34" charset="0"/>
              </a:rPr>
            </a:br>
            <a:br>
              <a:rPr lang="en-GB" sz="4800" dirty="0">
                <a:latin typeface="Century Gothic" panose="020B0502020202020204" pitchFamily="34" charset="0"/>
              </a:rPr>
            </a:br>
            <a:r>
              <a:rPr lang="en-GB" sz="4800" dirty="0">
                <a:latin typeface="Century Gothic" panose="020B0502020202020204" pitchFamily="34" charset="0"/>
              </a:rPr>
              <a:t>13</a:t>
            </a:r>
            <a:r>
              <a:rPr lang="en-GB" sz="4800" baseline="30000" dirty="0">
                <a:latin typeface="Century Gothic" panose="020B0502020202020204" pitchFamily="34" charset="0"/>
              </a:rPr>
              <a:t>th</a:t>
            </a:r>
            <a:r>
              <a:rPr lang="en-GB" sz="4800" dirty="0">
                <a:latin typeface="Century Gothic" panose="020B0502020202020204" pitchFamily="34" charset="0"/>
              </a:rPr>
              <a:t> – 24</a:t>
            </a:r>
            <a:r>
              <a:rPr lang="en-GB" sz="4800" baseline="30000" dirty="0">
                <a:latin typeface="Century Gothic" panose="020B0502020202020204" pitchFamily="34" charset="0"/>
              </a:rPr>
              <a:t>th</a:t>
            </a:r>
            <a:r>
              <a:rPr lang="en-GB" sz="4800" dirty="0">
                <a:latin typeface="Century Gothic" panose="020B0502020202020204" pitchFamily="34" charset="0"/>
              </a:rPr>
              <a:t> March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7E020-E9F9-4076-B294-A4FFEF39593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717800" y="7924800"/>
            <a:ext cx="5405120" cy="430887"/>
          </a:xfrm>
        </p:spPr>
        <p:txBody>
          <a:bodyPr/>
          <a:lstStyle/>
          <a:p>
            <a:r>
              <a:rPr lang="en-GB" sz="2800" i="1" dirty="0">
                <a:latin typeface="Century Gothic" panose="020B0502020202020204" pitchFamily="34" charset="0"/>
              </a:rPr>
              <a:t>Connections </a:t>
            </a:r>
          </a:p>
        </p:txBody>
      </p:sp>
    </p:spTree>
    <p:extLst>
      <p:ext uri="{BB962C8B-B14F-4D97-AF65-F5344CB8AC3E}">
        <p14:creationId xmlns:p14="http://schemas.microsoft.com/office/powerpoint/2010/main" val="229435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0B86CC-208C-48A3-BA31-01583E67E771}"/>
              </a:ext>
            </a:extLst>
          </p:cNvPr>
          <p:cNvSpPr txBox="1"/>
          <p:nvPr/>
        </p:nvSpPr>
        <p:spPr>
          <a:xfrm>
            <a:off x="431800" y="3810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latin typeface="Century Gothic" panose="020B0502020202020204" pitchFamily="34" charset="0"/>
              </a:rPr>
              <a:t>The classes and their animals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BA879-A3FE-480E-9249-5A629F6E893C}"/>
              </a:ext>
            </a:extLst>
          </p:cNvPr>
          <p:cNvSpPr txBox="1"/>
          <p:nvPr/>
        </p:nvSpPr>
        <p:spPr>
          <a:xfrm>
            <a:off x="431800" y="2514600"/>
            <a:ext cx="6553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Wrens- Elephant</a:t>
            </a:r>
          </a:p>
          <a:p>
            <a:pPr algn="ctr"/>
            <a:r>
              <a:rPr lang="en-GB" sz="4400" dirty="0"/>
              <a:t>Kingfishers- Tiger</a:t>
            </a:r>
          </a:p>
          <a:p>
            <a:pPr algn="ctr"/>
            <a:r>
              <a:rPr lang="en-GB" sz="4400" dirty="0"/>
              <a:t>Sparrows- Shark</a:t>
            </a:r>
          </a:p>
          <a:p>
            <a:pPr algn="ctr"/>
            <a:r>
              <a:rPr lang="en-GB" sz="4400" dirty="0"/>
              <a:t>Finches- Beaver</a:t>
            </a:r>
          </a:p>
          <a:p>
            <a:pPr algn="ctr"/>
            <a:r>
              <a:rPr lang="en-GB" sz="4400" dirty="0"/>
              <a:t>Owls- Bee</a:t>
            </a:r>
          </a:p>
          <a:p>
            <a:pPr algn="ctr"/>
            <a:r>
              <a:rPr lang="en-GB" sz="4400" dirty="0"/>
              <a:t>Starlings- Sea Otter</a:t>
            </a:r>
          </a:p>
          <a:p>
            <a:pPr algn="ctr"/>
            <a:r>
              <a:rPr lang="en-GB" sz="4400" dirty="0"/>
              <a:t>Ravens- Krill</a:t>
            </a:r>
          </a:p>
          <a:p>
            <a:pPr algn="ctr"/>
            <a:r>
              <a:rPr lang="en-GB" sz="4400" dirty="0"/>
              <a:t>Herons- Wolf</a:t>
            </a:r>
            <a:br>
              <a:rPr lang="en-GB" sz="4400" dirty="0"/>
            </a:br>
            <a:r>
              <a:rPr lang="en-GB" sz="4400" dirty="0"/>
              <a:t>Eagles- Bat</a:t>
            </a:r>
          </a:p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EBD73-20F0-46C0-9EA5-F161AB9B097E}"/>
              </a:ext>
            </a:extLst>
          </p:cNvPr>
          <p:cNvSpPr txBox="1"/>
          <p:nvPr/>
        </p:nvSpPr>
        <p:spPr>
          <a:xfrm>
            <a:off x="2108200" y="1863477"/>
            <a:ext cx="3857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Drum roll please…</a:t>
            </a:r>
          </a:p>
        </p:txBody>
      </p:sp>
    </p:spTree>
    <p:extLst>
      <p:ext uri="{BB962C8B-B14F-4D97-AF65-F5344CB8AC3E}">
        <p14:creationId xmlns:p14="http://schemas.microsoft.com/office/powerpoint/2010/main" val="42802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14C08-5E92-4398-9DFE-013123C005F1}"/>
              </a:ext>
            </a:extLst>
          </p:cNvPr>
          <p:cNvSpPr txBox="1"/>
          <p:nvPr/>
        </p:nvSpPr>
        <p:spPr>
          <a:xfrm>
            <a:off x="203200" y="685800"/>
            <a:ext cx="70866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latin typeface="Century Gothic" panose="020B0502020202020204" pitchFamily="34" charset="0"/>
              </a:rPr>
              <a:t>Over the next 2 weeks, please research your animal and come up with some findings and present them however you wish! It might be as simple as a class list, a colourful poster etc. </a:t>
            </a:r>
          </a:p>
          <a:p>
            <a:pPr algn="just"/>
            <a:endParaRPr lang="en-GB" sz="3200" dirty="0">
              <a:latin typeface="Century Gothic" panose="020B0502020202020204" pitchFamily="34" charset="0"/>
            </a:endParaRPr>
          </a:p>
          <a:p>
            <a:pPr algn="just"/>
            <a:r>
              <a:rPr lang="en-GB" sz="3200" dirty="0">
                <a:latin typeface="Century Gothic" panose="020B0502020202020204" pitchFamily="34" charset="0"/>
              </a:rPr>
              <a:t>We will come together on the last week before Easter to read the rest of the story, convince the school and decide who has the most important animal of all. </a:t>
            </a:r>
          </a:p>
          <a:p>
            <a:pPr algn="just"/>
            <a:endParaRPr lang="en-GB" sz="3200" dirty="0">
              <a:latin typeface="Century Gothic" panose="020B0502020202020204" pitchFamily="34" charset="0"/>
            </a:endParaRPr>
          </a:p>
          <a:p>
            <a:pPr algn="just"/>
            <a:endParaRPr lang="en-GB" sz="3200" dirty="0">
              <a:latin typeface="Century Gothic" panose="020B0502020202020204" pitchFamily="34" charset="0"/>
            </a:endParaRPr>
          </a:p>
          <a:p>
            <a:pPr algn="just"/>
            <a:r>
              <a:rPr lang="en-GB" sz="32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I wonder which class will be the most convincing… </a:t>
            </a:r>
            <a:endParaRPr lang="en-GB" sz="32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4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C13CE-0074-4BBD-81A9-3DA7E53EA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080" y="1828800"/>
            <a:ext cx="6949440" cy="7325082"/>
          </a:xfrm>
        </p:spPr>
        <p:txBody>
          <a:bodyPr/>
          <a:lstStyle/>
          <a:p>
            <a:r>
              <a:rPr lang="en-GB" sz="4000" dirty="0">
                <a:latin typeface="Century Gothic" panose="020B0502020202020204" pitchFamily="34" charset="0"/>
              </a:rPr>
              <a:t>The theme of Science Week this year is ‘</a:t>
            </a:r>
            <a:r>
              <a:rPr lang="en-GB" sz="4000" b="1" i="1" dirty="0">
                <a:latin typeface="Century Gothic" panose="020B0502020202020204" pitchFamily="34" charset="0"/>
              </a:rPr>
              <a:t>Connections</a:t>
            </a:r>
            <a:r>
              <a:rPr lang="en-GB" sz="4000" dirty="0">
                <a:latin typeface="Century Gothic" panose="020B0502020202020204" pitchFamily="34" charset="0"/>
              </a:rPr>
              <a:t>’.</a:t>
            </a:r>
          </a:p>
          <a:p>
            <a:endParaRPr lang="en-GB" sz="4000" dirty="0">
              <a:latin typeface="Century Gothic" panose="020B0502020202020204" pitchFamily="34" charset="0"/>
            </a:endParaRPr>
          </a:p>
          <a:p>
            <a:r>
              <a:rPr lang="en-GB" sz="4000" dirty="0">
                <a:latin typeface="Century Gothic" panose="020B0502020202020204" pitchFamily="34" charset="0"/>
              </a:rPr>
              <a:t> 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What does that word mean? 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Why do you think it is important to think about?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C397032-B6FB-434A-BF31-E00D414085C0}"/>
              </a:ext>
            </a:extLst>
          </p:cNvPr>
          <p:cNvSpPr/>
          <p:nvPr/>
        </p:nvSpPr>
        <p:spPr>
          <a:xfrm>
            <a:off x="4622800" y="4114800"/>
            <a:ext cx="2255520" cy="1600200"/>
          </a:xfrm>
          <a:prstGeom prst="cloudCallout">
            <a:avLst>
              <a:gd name="adj1" fmla="val -80799"/>
              <a:gd name="adj2" fmla="val 589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48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D592-55C2-4F5C-8BF7-12FB1FE0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64" y="365760"/>
            <a:ext cx="6949440" cy="1107996"/>
          </a:xfrm>
        </p:spPr>
        <p:txBody>
          <a:bodyPr/>
          <a:lstStyle/>
          <a:p>
            <a:r>
              <a:rPr lang="en-GB" sz="2400" dirty="0">
                <a:latin typeface="Century Gothic" panose="020B0502020202020204" pitchFamily="34" charset="0"/>
              </a:rPr>
              <a:t>We are going to begin by reading the first few pages of a book called,</a:t>
            </a:r>
            <a:r>
              <a:rPr lang="en-GB" sz="24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‘The Most Important Animal of All’.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48189-F419-414B-A858-7C5CEA4E0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830" y="4572000"/>
            <a:ext cx="6949440" cy="4801314"/>
          </a:xfrm>
        </p:spPr>
        <p:txBody>
          <a:bodyPr/>
          <a:lstStyle/>
          <a:p>
            <a:r>
              <a:rPr lang="en-GB" sz="2800" dirty="0">
                <a:latin typeface="Century Gothic" panose="020B0502020202020204" pitchFamily="34" charset="0"/>
              </a:rPr>
              <a:t>Have a think about these things before we read it… 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What animals can you think of? 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Do you have a favourite animal? Why is that your favourite?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Which animal do you think will come out as the ‘most important’ from the book?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031BA-279D-40AB-9BCC-AEEA75455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16" y="1473756"/>
            <a:ext cx="2334768" cy="276631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B11B63-D578-4A0F-9458-DB4E872D3BFA}"/>
              </a:ext>
            </a:extLst>
          </p:cNvPr>
          <p:cNvSpPr/>
          <p:nvPr/>
        </p:nvSpPr>
        <p:spPr>
          <a:xfrm>
            <a:off x="6503670" y="3633065"/>
            <a:ext cx="838200" cy="772969"/>
          </a:xfrm>
          <a:prstGeom prst="cloudCallout">
            <a:avLst>
              <a:gd name="adj1" fmla="val -80799"/>
              <a:gd name="adj2" fmla="val 589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11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628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21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21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21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21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D70BA-C65F-440F-9166-4F7867609395}"/>
              </a:ext>
            </a:extLst>
          </p:cNvPr>
          <p:cNvSpPr txBox="1"/>
          <p:nvPr/>
        </p:nvSpPr>
        <p:spPr>
          <a:xfrm>
            <a:off x="508000" y="533400"/>
            <a:ext cx="67056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Each class will have an animal to research.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It is your job as a class </a:t>
            </a:r>
            <a:r>
              <a:rPr lang="en-GB" sz="2400" b="1" dirty="0">
                <a:latin typeface="Century Gothic" panose="020B0502020202020204" pitchFamily="34" charset="0"/>
              </a:rPr>
              <a:t>to convince the whole school that your animal is the most important. 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You could do this by looking into: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Their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Fun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Ecosystems they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Their endangered status and why they need protecting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Food chains they are part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And many more things!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algn="ctr"/>
            <a:r>
              <a:rPr lang="en-GB" sz="40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Are you up for the challenge and ready to find out which animal you have?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87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11655BE7C6144823A4A70D1A067DB" ma:contentTypeVersion="16" ma:contentTypeDescription="Create a new document." ma:contentTypeScope="" ma:versionID="24ff8458dfb846673c5bbdbb550e882f">
  <xsd:schema xmlns:xsd="http://www.w3.org/2001/XMLSchema" xmlns:xs="http://www.w3.org/2001/XMLSchema" xmlns:p="http://schemas.microsoft.com/office/2006/metadata/properties" xmlns:ns2="ef4a3fab-739a-4f07-80dd-dd4c76134a7d" xmlns:ns3="56a2cf11-dda5-44ea-829f-27eafa31d2d1" targetNamespace="http://schemas.microsoft.com/office/2006/metadata/properties" ma:root="true" ma:fieldsID="7e1c739826ace05f7931b2c945be72b3" ns2:_="" ns3:_="">
    <xsd:import namespace="ef4a3fab-739a-4f07-80dd-dd4c76134a7d"/>
    <xsd:import namespace="56a2cf11-dda5-44ea-829f-27eafa31d2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a3fab-739a-4f07-80dd-dd4c76134a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a93cb-2904-4be9-b148-4d1ded1d5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2cf11-dda5-44ea-829f-27eafa31d2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ebe8db-fa95-41e9-bd3f-33503c7f89e5}" ma:internalName="TaxCatchAll" ma:showField="CatchAllData" ma:web="56a2cf11-dda5-44ea-829f-27eafa31d2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a2cf11-dda5-44ea-829f-27eafa31d2d1" xsi:nil="true"/>
    <lcf76f155ced4ddcb4097134ff3c332f xmlns="ef4a3fab-739a-4f07-80dd-dd4c76134a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7218AD-B249-49CF-8547-C81A39C80459}"/>
</file>

<file path=customXml/itemProps2.xml><?xml version="1.0" encoding="utf-8"?>
<ds:datastoreItem xmlns:ds="http://schemas.openxmlformats.org/officeDocument/2006/customXml" ds:itemID="{5CF1B528-9687-4F74-AA48-7E03951F92D1}"/>
</file>

<file path=customXml/itemProps3.xml><?xml version="1.0" encoding="utf-8"?>
<ds:datastoreItem xmlns:ds="http://schemas.openxmlformats.org/officeDocument/2006/customXml" ds:itemID="{01FC5C67-988B-4253-B983-94C54B87366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299</Words>
  <Application>Microsoft Office PowerPoint</Application>
  <PresentationFormat>Custom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Office Theme</vt:lpstr>
      <vt:lpstr>Science Week   13th – 24th March </vt:lpstr>
      <vt:lpstr>PowerPoint Presentation</vt:lpstr>
      <vt:lpstr>We are going to begin by reading the first few pages of a book called, ‘The Most Important Animal of All’.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Week   13th – 24th March</dc:title>
  <dc:creator>Eliya Box</dc:creator>
  <cp:lastModifiedBy>Deborah Robbins</cp:lastModifiedBy>
  <cp:revision>3</cp:revision>
  <dcterms:created xsi:type="dcterms:W3CDTF">2023-03-08T12:42:33Z</dcterms:created>
  <dcterms:modified xsi:type="dcterms:W3CDTF">2023-03-10T08:00:41Z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2023-03-08T00:00:00Z</vt:filetime>
  </property>
  <property fmtid="{D5CDD505-2E9C-101B-9397-08002B2CF9AE}" pid="3" name="LastSaved">
    <vt:filetime>2023-03-08T00:00:00Z</vt:filetime>
  </property>
  <property fmtid="{D5CDD505-2E9C-101B-9397-08002B2CF9AE}" pid="4" name="ContentTypeId">
    <vt:lpwstr>0x010100BEC11655BE7C6144823A4A70D1A067DB</vt:lpwstr>
  </property>
</Properties>
</file>