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0" r:id="rId6"/>
    <p:sldId id="259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FDB71-ABEF-467E-A8F2-E8FF2B30E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E6804C-D753-4600-979B-449FBEFBB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FB3FB-91F9-4F1A-BC4C-02835C409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9D40-F2B2-4ACA-8491-7EA15D1A7616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F011F-7101-4622-912E-57E8F39E3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F26EE-6342-47CE-8F00-D6D8F197F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5DF9-CB93-4445-8212-04A922116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223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2920C-12F2-4368-943D-8D993D795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6734E-6E67-4FA5-8053-3F010E293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3B8DC-D28F-45DE-92ED-E0A346C7B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9D40-F2B2-4ACA-8491-7EA15D1A7616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E2352-DBF6-47ED-AB26-6159A368D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4E212-5800-4B40-BF47-BE8D95454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5DF9-CB93-4445-8212-04A922116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24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E38B01-71D3-4F43-8ED7-3B44B61E91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8CF1D1-03ED-415B-B068-A9033DB49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0DB39-386D-4CCB-BA72-47D27604A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9D40-F2B2-4ACA-8491-7EA15D1A7616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A1828-631C-46B2-BB1F-4168C3F7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36AD4-360C-4C28-B2E2-F4EDAC3D2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5DF9-CB93-4445-8212-04A922116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23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09F0-9588-4058-B9C2-C5FA9C8BC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B8410-1013-423A-A63F-3BFEFD6D0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23889-6335-4B16-B276-7A1D06EB1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9D40-F2B2-4ACA-8491-7EA15D1A7616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33B8D-0BDA-42C1-AE6E-F421E49C5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DCBE6-C448-4B7C-B96E-3E010CE63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5DF9-CB93-4445-8212-04A922116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52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CB0EE-1CE7-437F-9013-5AC4AD6AC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B8290-AFE6-453E-84A0-CEE7BEAF6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03803-634D-44C3-AF14-C23E3CF16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9D40-F2B2-4ACA-8491-7EA15D1A7616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2AEE4-53DB-49F1-B9A6-8EA86092E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ACA37-9E25-4EC7-818D-0996BFD6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5DF9-CB93-4445-8212-04A922116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78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E7AB-1A4E-4291-A8A4-F4C763E42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1AEE3-F345-4146-BE65-403229E348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21038-EF95-4A3E-B8D3-C232E0D12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F7836-CC4D-4CCF-B1D5-02F28922F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9D40-F2B2-4ACA-8491-7EA15D1A7616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48FD9-C7CB-4E1A-979C-A64277495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11E65-25F2-4C24-BC27-C0C1F2185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5DF9-CB93-4445-8212-04A922116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89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DE292-474F-4900-B81B-6FDF06753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A4BAB-C216-4B4F-9EC5-1B032B8F7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15A27-4739-4275-A5EA-9F953D34E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9D0147-8B62-4187-ADF7-F04188B96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2D90E2-12EC-43C7-9F0F-059AC84A8F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004AE0-0E10-438E-9A0E-67FAE75D4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9D40-F2B2-4ACA-8491-7EA15D1A7616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1719B3-05D2-4FA1-BBA9-C9F139C12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1B44A1-1DFF-423A-9829-0A7C66E01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5DF9-CB93-4445-8212-04A922116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02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F8965-9F69-4183-BA86-17B63522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A0526-F1BB-4766-9E45-C72592BFD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9D40-F2B2-4ACA-8491-7EA15D1A7616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0B2F99-CE56-446A-868D-E204B3A2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5C0EE-E163-4DC3-94E2-54CF2E5CE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5DF9-CB93-4445-8212-04A922116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00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A0C804-C844-49E6-9716-D434A5F2F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9D40-F2B2-4ACA-8491-7EA15D1A7616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A3F10E-1B7F-4B8D-B0C5-658C48284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C8366-EF9A-4A9A-A744-513F9EE10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5DF9-CB93-4445-8212-04A922116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80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8E9FA-2633-4154-AE09-9339C5191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4C4D5-ABA4-4CA0-A580-8414C029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A42C7F-4BA1-499F-8A09-7EA6654D0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20385-7CE2-4CFD-8F87-3B3B79424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9D40-F2B2-4ACA-8491-7EA15D1A7616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54A15-EEA2-44A9-8F8F-C8966B1AB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4A561-07D9-4123-AA04-E59E4798D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5DF9-CB93-4445-8212-04A922116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08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FBD96-F4C3-492D-B975-A3DFD224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151BC8-4960-4A7C-8C5D-51C3B09FE5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82443-F4ED-41C5-8507-0CD0A6578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D9EEA-3C25-4AF5-96E2-4B6C7A34C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9D40-F2B2-4ACA-8491-7EA15D1A7616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B3E5C9-EF13-4779-8AF5-3CF89A64E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0C855-2B86-4488-8EDF-CBD753DAF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5DF9-CB93-4445-8212-04A922116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60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18459-5644-4251-8121-BD557349D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85214-12EF-451A-BE61-894B35717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2E5E4-5FCB-4A10-855F-3606B6E922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9D40-F2B2-4ACA-8491-7EA15D1A7616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43981-51B6-49C2-878C-B04FDBEC5A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4E838-6313-4925-AA9C-F31A22648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D5DF9-CB93-4445-8212-04A922116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33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9501FED1-FB59-41EC-9AE8-2609EE2774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7" t="6154" r="13441" b="37641"/>
          <a:stretch/>
        </p:blipFill>
        <p:spPr bwMode="auto">
          <a:xfrm>
            <a:off x="3345766" y="112541"/>
            <a:ext cx="5500468" cy="573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BF830C-F3CD-472C-B0EC-48FDF82D9286}"/>
              </a:ext>
            </a:extLst>
          </p:cNvPr>
          <p:cNvSpPr txBox="1"/>
          <p:nvPr/>
        </p:nvSpPr>
        <p:spPr>
          <a:xfrm>
            <a:off x="1055077" y="6063175"/>
            <a:ext cx="9988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Talk to your partners and discuss.</a:t>
            </a:r>
          </a:p>
        </p:txBody>
      </p:sp>
    </p:spTree>
    <p:extLst>
      <p:ext uri="{BB962C8B-B14F-4D97-AF65-F5344CB8AC3E}">
        <p14:creationId xmlns:p14="http://schemas.microsoft.com/office/powerpoint/2010/main" val="3366782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BF830C-F3CD-472C-B0EC-48FDF82D9286}"/>
              </a:ext>
            </a:extLst>
          </p:cNvPr>
          <p:cNvSpPr txBox="1"/>
          <p:nvPr/>
        </p:nvSpPr>
        <p:spPr>
          <a:xfrm>
            <a:off x="1055077" y="6063175"/>
            <a:ext cx="9988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Which of our units have been physics based?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66194-2BD8-46F4-B339-F59A88950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178"/>
          <a:stretch/>
        </p:blipFill>
        <p:spPr>
          <a:xfrm>
            <a:off x="3000375" y="333375"/>
            <a:ext cx="6191250" cy="494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CCAB76-66B3-43D9-9F0A-AC8CDE18CC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07" t="6769" r="3869" b="43231"/>
          <a:stretch/>
        </p:blipFill>
        <p:spPr>
          <a:xfrm>
            <a:off x="222740" y="232116"/>
            <a:ext cx="5502811" cy="61527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EF2FE7-C0D8-4928-853C-24F0D42CC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07" t="56923" r="3869"/>
          <a:stretch/>
        </p:blipFill>
        <p:spPr>
          <a:xfrm>
            <a:off x="5867659" y="507227"/>
            <a:ext cx="6101601" cy="587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35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69FBCE-C421-4208-9200-55FC4B84C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5" t="10666" r="12074" b="18564"/>
          <a:stretch/>
        </p:blipFill>
        <p:spPr>
          <a:xfrm>
            <a:off x="0" y="0"/>
            <a:ext cx="590384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ED5099-BF15-4D43-BF1E-6DD88C099728}"/>
              </a:ext>
            </a:extLst>
          </p:cNvPr>
          <p:cNvSpPr txBox="1"/>
          <p:nvPr/>
        </p:nvSpPr>
        <p:spPr>
          <a:xfrm>
            <a:off x="6096000" y="211015"/>
            <a:ext cx="5903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>
                <a:latin typeface="XCCW Joined PC1c" panose="03050602040000000000" pitchFamily="66" charset="0"/>
              </a:rPr>
              <a:t>Poster competition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50E86E-F1E7-4273-A751-3612F2A7B230}"/>
              </a:ext>
            </a:extLst>
          </p:cNvPr>
          <p:cNvSpPr txBox="1"/>
          <p:nvPr/>
        </p:nvSpPr>
        <p:spPr>
          <a:xfrm>
            <a:off x="6096000" y="1069145"/>
            <a:ext cx="590384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*</a:t>
            </a:r>
            <a:r>
              <a:rPr lang="en-GB" sz="2400" dirty="0" smtClean="0">
                <a:latin typeface="XCCW Joined PC1c" panose="03050602040000000000" pitchFamily="66" charset="0"/>
              </a:rPr>
              <a:t>Create </a:t>
            </a:r>
            <a:r>
              <a:rPr lang="en-GB" sz="2400" dirty="0">
                <a:latin typeface="XCCW Joined PC1c" panose="03050602040000000000" pitchFamily="66" charset="0"/>
              </a:rPr>
              <a:t>a poster showcasing what physics is.</a:t>
            </a:r>
          </a:p>
          <a:p>
            <a:r>
              <a:rPr lang="en-GB" sz="2400" dirty="0" smtClean="0">
                <a:latin typeface="XCCW Joined PC1c" panose="03050602040000000000" pitchFamily="66" charset="0"/>
              </a:rPr>
              <a:t>*Ideas- </a:t>
            </a:r>
            <a:endParaRPr lang="en-GB" sz="2400" dirty="0">
              <a:latin typeface="XCCW Joined PC1c" panose="0305060204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PC1c" panose="03050602040000000000" pitchFamily="66" charset="0"/>
              </a:rPr>
              <a:t>Use drawings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PC1c" panose="03050602040000000000" pitchFamily="66" charset="0"/>
              </a:rPr>
              <a:t>Use examples of real life 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PC1c" panose="03050602040000000000" pitchFamily="66" charset="0"/>
              </a:rPr>
              <a:t>Use examples of careers linked to 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PC1c" panose="03050602040000000000" pitchFamily="66" charset="0"/>
              </a:rPr>
              <a:t>Use key 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XCCW Joined PC1c" panose="03050602040000000000" pitchFamily="66" charset="0"/>
            </a:endParaRPr>
          </a:p>
          <a:p>
            <a:r>
              <a:rPr lang="en-GB" sz="2400" dirty="0">
                <a:latin typeface="XCCW Joined PC1c" panose="03050602040000000000" pitchFamily="66" charset="0"/>
              </a:rPr>
              <a:t>You will have an A4 poster to create for the competition</a:t>
            </a:r>
            <a:r>
              <a:rPr lang="en-GB" sz="2400" dirty="0" smtClean="0">
                <a:latin typeface="XCCW Joined PC1c" panose="03050602040000000000" pitchFamily="66" charset="0"/>
              </a:rPr>
              <a:t>.</a:t>
            </a:r>
          </a:p>
          <a:p>
            <a:endParaRPr lang="en-GB" sz="2400" dirty="0">
              <a:latin typeface="XCCW Joined PC1c" panose="03050602040000000000" pitchFamily="66" charset="0"/>
            </a:endParaRPr>
          </a:p>
          <a:p>
            <a:r>
              <a:rPr lang="en-GB" sz="2400" dirty="0" smtClean="0">
                <a:latin typeface="XCCW Joined PC1c" panose="03050602040000000000" pitchFamily="66" charset="0"/>
              </a:rPr>
              <a:t>There will be prizes for each </a:t>
            </a:r>
            <a:r>
              <a:rPr lang="en-GB" sz="2400" smtClean="0">
                <a:latin typeface="XCCW Joined PC1c" panose="03050602040000000000" pitchFamily="66" charset="0"/>
              </a:rPr>
              <a:t>year group!</a:t>
            </a:r>
            <a:endParaRPr lang="en-GB" sz="2400" dirty="0">
              <a:latin typeface="XCCW Joined PC1c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30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5AB5FA0520D14F91E07205CED79C07" ma:contentTypeVersion="17" ma:contentTypeDescription="Create a new document." ma:contentTypeScope="" ma:versionID="35502156b195b965c215c6b3e1eb190f">
  <xsd:schema xmlns:xsd="http://www.w3.org/2001/XMLSchema" xmlns:xs="http://www.w3.org/2001/XMLSchema" xmlns:p="http://schemas.microsoft.com/office/2006/metadata/properties" xmlns:ns3="017e1178-4c8a-4668-ad57-bf06e710e088" targetNamespace="http://schemas.microsoft.com/office/2006/metadata/properties" ma:root="true" ma:fieldsID="19b00480ef1a34b84242e864292fb302" ns3:_="">
    <xsd:import namespace="017e1178-4c8a-4668-ad57-bf06e710e08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CloudMigratorOriginId" minOccurs="0"/>
                <xsd:element ref="ns3:FileHash" minOccurs="0"/>
                <xsd:element ref="ns3:CloudMigratorVersion" minOccurs="0"/>
                <xsd:element ref="ns3:UniqueSourceRef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7e1178-4c8a-4668-ad57-bf06e710e08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CloudMigratorOriginId" ma:index="11" nillable="true" ma:displayName="CloudMigratorOriginId" ma:internalName="CloudMigratorOriginId">
      <xsd:simpleType>
        <xsd:restriction base="dms:Note">
          <xsd:maxLength value="255"/>
        </xsd:restriction>
      </xsd:simpleType>
    </xsd:element>
    <xsd:element name="FileHash" ma:index="12" nillable="true" ma:displayName="FileHash" ma:internalName="FileHash">
      <xsd:simpleType>
        <xsd:restriction base="dms:Note">
          <xsd:maxLength value="255"/>
        </xsd:restriction>
      </xsd:simpleType>
    </xsd:element>
    <xsd:element name="CloudMigratorVersion" ma:index="13" nillable="true" ma:displayName="CloudMigratorVersion" ma:internalName="CloudMigratorVersion">
      <xsd:simpleType>
        <xsd:restriction base="dms:Note">
          <xsd:maxLength value="255"/>
        </xsd:restriction>
      </xsd:simpleType>
    </xsd:element>
    <xsd:element name="UniqueSourceRef" ma:index="14" nillable="true" ma:displayName="UniqueSourceRef" ma:internalName="UniqueSourceRef">
      <xsd:simpleType>
        <xsd:restriction base="dms:Note">
          <xsd:maxLength value="255"/>
        </xsd:restriction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oudMigratorVersion xmlns="017e1178-4c8a-4668-ad57-bf06e710e088" xsi:nil="true"/>
    <UniqueSourceRef xmlns="017e1178-4c8a-4668-ad57-bf06e710e088" xsi:nil="true"/>
    <FileHash xmlns="017e1178-4c8a-4668-ad57-bf06e710e088" xsi:nil="true"/>
    <CloudMigratorOriginId xmlns="017e1178-4c8a-4668-ad57-bf06e710e088" xsi:nil="true"/>
  </documentManagement>
</p:properties>
</file>

<file path=customXml/itemProps1.xml><?xml version="1.0" encoding="utf-8"?>
<ds:datastoreItem xmlns:ds="http://schemas.openxmlformats.org/officeDocument/2006/customXml" ds:itemID="{F0761A04-5AEA-4A3C-B9C9-F211EBC39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7e1178-4c8a-4668-ad57-bf06e710e0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C97F3F-1962-4DED-A5AB-9CEADD40E1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86E39D-F080-48F4-841D-760AE34E951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17e1178-4c8a-4668-ad57-bf06e710e08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68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XCCW Joined PC1c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Mogg</dc:creator>
  <cp:lastModifiedBy>Victoria Goold</cp:lastModifiedBy>
  <cp:revision>2</cp:revision>
  <dcterms:created xsi:type="dcterms:W3CDTF">2022-04-06T10:16:38Z</dcterms:created>
  <dcterms:modified xsi:type="dcterms:W3CDTF">2022-04-08T10:48:24Z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0x010100B65AB5FA0520D14F91E07205CED79C07</vt:lpwstr>
  </property>
</Properties>
</file>